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9"/>
  </p:handoutMasterIdLst>
  <p:sldIdLst>
    <p:sldId id="256" r:id="rId2"/>
    <p:sldId id="263" r:id="rId3"/>
    <p:sldId id="265" r:id="rId4"/>
    <p:sldId id="266" r:id="rId5"/>
    <p:sldId id="267" r:id="rId6"/>
    <p:sldId id="282" r:id="rId7"/>
    <p:sldId id="272" r:id="rId8"/>
    <p:sldId id="273" r:id="rId9"/>
    <p:sldId id="271" r:id="rId10"/>
    <p:sldId id="274" r:id="rId11"/>
    <p:sldId id="261" r:id="rId12"/>
    <p:sldId id="275" r:id="rId13"/>
    <p:sldId id="276" r:id="rId14"/>
    <p:sldId id="281" r:id="rId15"/>
    <p:sldId id="279" r:id="rId16"/>
    <p:sldId id="277" r:id="rId17"/>
    <p:sldId id="264" r:id="rId18"/>
    <p:sldId id="292" r:id="rId19"/>
    <p:sldId id="283" r:id="rId20"/>
    <p:sldId id="284" r:id="rId21"/>
    <p:sldId id="291" r:id="rId22"/>
    <p:sldId id="285" r:id="rId23"/>
    <p:sldId id="286" r:id="rId24"/>
    <p:sldId id="287" r:id="rId25"/>
    <p:sldId id="288" r:id="rId26"/>
    <p:sldId id="289" r:id="rId27"/>
    <p:sldId id="29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CBFB0C-6FC2-4094-BD3D-7DDAB0E53AD4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0435B6-5C3C-40CF-AA2D-AE3072DBF4C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CBD4E-38A8-4450-BC9E-1CDA6EE60E95}" type="datetimeFigureOut">
              <a:rPr lang="en-US" smtClean="0"/>
              <a:pPr/>
              <a:t>2/26/2016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6A307-9F1F-4EDE-B258-309BFDD9ED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&amp; 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ernkrk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lwph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dk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lrr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~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iqujh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k.k</a:t>
            </a:r>
            <a:endParaRPr lang="en-US" sz="4000" b="1" dirty="0" smtClean="0">
              <a:solidFill>
                <a:schemeClr val="tx1"/>
              </a:solidFill>
              <a:latin typeface="DevLys 010" pitchFamily="2" charset="0"/>
            </a:endParaRPr>
          </a:p>
          <a:p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leh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{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kk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cSBd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</a:t>
            </a:r>
          </a:p>
          <a:p>
            <a:r>
              <a:rPr lang="en-US" sz="4000" b="1" dirty="0" err="1" smtClean="0">
                <a:solidFill>
                  <a:schemeClr val="tx1"/>
                </a:solidFill>
                <a:latin typeface="DevLys 010" pitchFamily="2" charset="0"/>
              </a:rPr>
              <a:t>fnukad</a:t>
            </a:r>
            <a:r>
              <a:rPr lang="en-US" sz="4000" b="1" dirty="0" smtClean="0">
                <a:solidFill>
                  <a:schemeClr val="tx1"/>
                </a:solidFill>
                <a:latin typeface="DevLys 010" pitchFamily="2" charset="0"/>
              </a:rPr>
              <a:t> ---------------------</a:t>
            </a:r>
            <a:endParaRPr lang="en-US" sz="4000" b="1" dirty="0">
              <a:solidFill>
                <a:schemeClr val="tx1"/>
              </a:solidFill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1470025"/>
          </a:xfrm>
        </p:spPr>
        <p:txBody>
          <a:bodyPr/>
          <a:lstStyle/>
          <a:p>
            <a:r>
              <a:rPr lang="en-US" dirty="0" err="1" smtClean="0">
                <a:latin typeface="DevLys 010" pitchFamily="2" charset="0"/>
              </a:rPr>
              <a:t>lkekU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tkudkjh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5240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uxjh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fudk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1" y="2133597"/>
          <a:ext cx="8229601" cy="3826453"/>
        </p:xfrm>
        <a:graphic>
          <a:graphicData uri="http://schemas.openxmlformats.org/drawingml/2006/table">
            <a:tbl>
              <a:tblPr/>
              <a:tblGrid>
                <a:gridCol w="914134"/>
                <a:gridCol w="914134"/>
                <a:gridCol w="914134"/>
                <a:gridCol w="914134"/>
                <a:gridCol w="914613"/>
                <a:gridCol w="914613"/>
                <a:gridCol w="914613"/>
                <a:gridCol w="914613"/>
                <a:gridCol w="914613"/>
              </a:tblGrid>
              <a:tr h="456833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Øekad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uxjh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fudk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okMksZa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dqy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la[;k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200" b="1" baseline="0" dirty="0" smtClean="0">
                          <a:latin typeface="DevLys 010"/>
                          <a:ea typeface="SimSun"/>
                          <a:cs typeface="Mangal"/>
                        </a:rPr>
                        <a:t> dh la[;k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ernkrkvksa</a:t>
                      </a:r>
                      <a:r>
                        <a:rPr lang="en-US" sz="22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dh la[;k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izFke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lfEeyu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57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iq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:"k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efgyk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vU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1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2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3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4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5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6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7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8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9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8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8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8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6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1470025"/>
          </a:xfrm>
        </p:spPr>
        <p:txBody>
          <a:bodyPr/>
          <a:lstStyle/>
          <a:p>
            <a:r>
              <a:rPr lang="en-US" dirty="0" err="1" smtClean="0">
                <a:latin typeface="DevLys 010" pitchFamily="2" charset="0"/>
              </a:rPr>
              <a:t>lkekU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tkudkjh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1371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iapk;r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981200"/>
          <a:ext cx="8153398" cy="4030980"/>
        </p:xfrm>
        <a:graphic>
          <a:graphicData uri="http://schemas.openxmlformats.org/drawingml/2006/table">
            <a:tbl>
              <a:tblPr/>
              <a:tblGrid>
                <a:gridCol w="679433"/>
                <a:gridCol w="950733"/>
                <a:gridCol w="815083"/>
                <a:gridCol w="815083"/>
                <a:gridCol w="815511"/>
                <a:gridCol w="815511"/>
                <a:gridCol w="815511"/>
                <a:gridCol w="815511"/>
                <a:gridCol w="815511"/>
                <a:gridCol w="815511"/>
              </a:tblGrid>
              <a:tr h="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Øekad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tuin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xzke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iapk;rksa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dqy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dh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ernkrkvksa</a:t>
                      </a:r>
                      <a:r>
                        <a:rPr lang="en-US" sz="20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dh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tuin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ds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izFke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lfEeyu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ftyk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ds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izFke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lfEeyu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iq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:"k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efgyk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1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2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3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4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5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6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7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8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9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10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1447800"/>
          </a:xfrm>
        </p:spPr>
        <p:txBody>
          <a:bodyPr/>
          <a:lstStyle/>
          <a:p>
            <a:r>
              <a:rPr lang="en-US" dirty="0" err="1" smtClean="0">
                <a:latin typeface="DevLys 010" pitchFamily="2" charset="0"/>
              </a:rPr>
              <a:t>fyaxkuqikr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Js.khdj.k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uxjh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fudk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397" y="2514600"/>
          <a:ext cx="8077203" cy="2947416"/>
        </p:xfrm>
        <a:graphic>
          <a:graphicData uri="http://schemas.openxmlformats.org/drawingml/2006/table">
            <a:tbl>
              <a:tblPr/>
              <a:tblGrid>
                <a:gridCol w="990211"/>
                <a:gridCol w="1752992"/>
                <a:gridCol w="1143000"/>
                <a:gridCol w="990600"/>
                <a:gridCol w="1066800"/>
                <a:gridCol w="1143000"/>
                <a:gridCol w="990600"/>
              </a:tblGrid>
              <a:tr h="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Øekad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uxjh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fudk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ernkrkvksa</a:t>
                      </a:r>
                      <a:r>
                        <a:rPr lang="en-US" sz="22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dh la[;k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fyaxkuqikr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Js.kh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00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iq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:"k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efgyk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1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2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3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4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5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6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7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9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04800" y="6248400"/>
            <a:ext cx="8382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Js.khdj.k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&amp; 940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ls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vf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/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kd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]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4400" dirty="0" smtClean="0">
                <a:latin typeface="DevLys 010" pitchFamily="2" charset="0"/>
              </a:rPr>
              <a:t>&amp; 910 </a:t>
            </a:r>
            <a:r>
              <a:rPr lang="en-US" sz="4400" dirty="0" err="1" smtClean="0">
                <a:latin typeface="DevLys 010" pitchFamily="2" charset="0"/>
              </a:rPr>
              <a:t>ls</a:t>
            </a:r>
            <a:r>
              <a:rPr lang="en-US" sz="4400" dirty="0" smtClean="0">
                <a:latin typeface="DevLys 010" pitchFamily="2" charset="0"/>
              </a:rPr>
              <a:t> 939]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4400" dirty="0" smtClean="0">
                <a:latin typeface="DevLys 010" pitchFamily="2" charset="0"/>
              </a:rPr>
              <a:t>&amp; 909 </a:t>
            </a:r>
            <a:r>
              <a:rPr lang="en-US" sz="4400" dirty="0" err="1" smtClean="0">
                <a:latin typeface="DevLys 010" pitchFamily="2" charset="0"/>
              </a:rPr>
              <a:t>ls</a:t>
            </a:r>
            <a:r>
              <a:rPr lang="en-US" sz="4400" dirty="0" smtClean="0">
                <a:latin typeface="DevLys 010" pitchFamily="2" charset="0"/>
              </a:rPr>
              <a:t> de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1447800"/>
          </a:xfrm>
        </p:spPr>
        <p:txBody>
          <a:bodyPr/>
          <a:lstStyle/>
          <a:p>
            <a:r>
              <a:rPr lang="en-US" dirty="0" err="1" smtClean="0">
                <a:latin typeface="DevLys 010" pitchFamily="2" charset="0"/>
              </a:rPr>
              <a:t>fyaxkuqikr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Js.khdj.k</a:t>
            </a:r>
            <a:endParaRPr lang="en-US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tuin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iapk;r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396" y="2514602"/>
          <a:ext cx="8077203" cy="3072600"/>
        </p:xfrm>
        <a:graphic>
          <a:graphicData uri="http://schemas.openxmlformats.org/drawingml/2006/table">
            <a:tbl>
              <a:tblPr/>
              <a:tblGrid>
                <a:gridCol w="762004"/>
                <a:gridCol w="1676400"/>
                <a:gridCol w="1219200"/>
                <a:gridCol w="1066800"/>
                <a:gridCol w="1044681"/>
                <a:gridCol w="1154059"/>
                <a:gridCol w="1154059"/>
              </a:tblGrid>
              <a:tr h="152398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Øekad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tuin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r>
                        <a:rPr lang="en-US" sz="22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ernkrkvksa</a:t>
                      </a:r>
                      <a:r>
                        <a:rPr lang="en-US" sz="22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dh la[;k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fyaxkuqikr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Js.kh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27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iq</a:t>
                      </a: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:"k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efgyk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41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1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2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3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4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5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6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7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9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Øekad&amp;2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6248400"/>
            <a:ext cx="8382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Js.khdj.k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&amp; 940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ls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vf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/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kd</a:t>
            </a:r>
            <a:r>
              <a:rPr lang="en-US" sz="4400" dirty="0" smtClean="0">
                <a:latin typeface="DevLys 010" pitchFamily="2" charset="0"/>
                <a:ea typeface="+mj-ea"/>
                <a:cs typeface="+mj-cs"/>
              </a:rPr>
              <a:t>]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sz="4400" dirty="0" smtClean="0">
                <a:latin typeface="DevLys 010" pitchFamily="2" charset="0"/>
              </a:rPr>
              <a:t>&amp; 910 </a:t>
            </a:r>
            <a:r>
              <a:rPr lang="en-US" sz="4400" dirty="0" err="1" smtClean="0">
                <a:latin typeface="DevLys 010" pitchFamily="2" charset="0"/>
              </a:rPr>
              <a:t>ls</a:t>
            </a:r>
            <a:r>
              <a:rPr lang="en-US" sz="4400" dirty="0" smtClean="0">
                <a:latin typeface="DevLys 010" pitchFamily="2" charset="0"/>
              </a:rPr>
              <a:t> 939] 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sz="4400" dirty="0" smtClean="0">
                <a:latin typeface="DevLys 010" pitchFamily="2" charset="0"/>
              </a:rPr>
              <a:t>&amp; 909 </a:t>
            </a:r>
            <a:r>
              <a:rPr lang="en-US" sz="4400" dirty="0" err="1" smtClean="0">
                <a:latin typeface="DevLys 010" pitchFamily="2" charset="0"/>
              </a:rPr>
              <a:t>ls</a:t>
            </a:r>
            <a:r>
              <a:rPr lang="en-US" sz="4400" dirty="0" smtClean="0">
                <a:latin typeface="DevLys 010" pitchFamily="2" charset="0"/>
              </a:rPr>
              <a:t> de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1447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vk;q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lewg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fyaxkuqikr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fo'ys"k.k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uxj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ikfyd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fuxe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dh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tkudkjh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199" y="2703760"/>
          <a:ext cx="8077200" cy="3012312"/>
        </p:xfrm>
        <a:graphic>
          <a:graphicData uri="http://schemas.openxmlformats.org/drawingml/2006/table">
            <a:tbl>
              <a:tblPr/>
              <a:tblGrid>
                <a:gridCol w="762001"/>
                <a:gridCol w="2286000"/>
                <a:gridCol w="1371600"/>
                <a:gridCol w="1308173"/>
                <a:gridCol w="1206427"/>
                <a:gridCol w="1142999"/>
              </a:tblGrid>
              <a:tr h="42044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fooj.k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iq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:"k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96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96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2-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vk;q 18 ls 29 o"kZ rd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96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vk;q 30 ls 59 o"kZ rd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96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vk;q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60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o"kZ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ls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vf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kd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1447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vk;q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lewg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fyaxkuqikr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fo'ys"k.k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ftys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ds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leLr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uxj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ikfydk@uxj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ifj"kn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~ dh </a:t>
            </a:r>
            <a:r>
              <a:rPr lang="en-US" sz="4400" b="1" dirty="0" err="1" smtClean="0">
                <a:latin typeface="DevLys 010" pitchFamily="2" charset="0"/>
                <a:ea typeface="+mj-ea"/>
                <a:cs typeface="+mj-cs"/>
              </a:rPr>
              <a:t>tkudkjh</a:t>
            </a:r>
            <a:r>
              <a:rPr lang="en-US" sz="4400" b="1" dirty="0" smtClean="0">
                <a:latin typeface="DevLys 010" pitchFamily="2" charset="0"/>
                <a:ea typeface="+mj-ea"/>
                <a:cs typeface="+mj-cs"/>
              </a:rPr>
              <a:t>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199" y="2703760"/>
          <a:ext cx="8077200" cy="3163640"/>
        </p:xfrm>
        <a:graphic>
          <a:graphicData uri="http://schemas.openxmlformats.org/drawingml/2006/table">
            <a:tbl>
              <a:tblPr/>
              <a:tblGrid>
                <a:gridCol w="762001"/>
                <a:gridCol w="2286000"/>
                <a:gridCol w="1371600"/>
                <a:gridCol w="1308173"/>
                <a:gridCol w="1206427"/>
                <a:gridCol w="1142999"/>
              </a:tblGrid>
              <a:tr h="632728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fooj.k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iq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:"k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2-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vk;q 18 ls 29 o"kZ rd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vk;q 30 ls 59 o"kZ rd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vk;q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60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o"kZ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ls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vf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kd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1447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vk;q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lewg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fyaxkuqikr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fo'ys"k.k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 smtClean="0">
                <a:latin typeface="DevLys 010" pitchFamily="2" charset="0"/>
                <a:ea typeface="+mj-ea"/>
                <a:cs typeface="+mj-cs"/>
              </a:rPr>
              <a:t>ftys</a:t>
            </a:r>
            <a:r>
              <a:rPr lang="en-US" sz="3200" b="1" dirty="0" smtClean="0">
                <a:latin typeface="DevLys 010" pitchFamily="2" charset="0"/>
                <a:ea typeface="+mj-ea"/>
                <a:cs typeface="+mj-cs"/>
              </a:rPr>
              <a:t> dh </a:t>
            </a:r>
            <a:r>
              <a:rPr lang="en-US" sz="3200" b="1" dirty="0" err="1" smtClean="0">
                <a:latin typeface="DevLys 010" pitchFamily="2" charset="0"/>
                <a:ea typeface="+mj-ea"/>
                <a:cs typeface="+mj-cs"/>
              </a:rPr>
              <a:t>leLr</a:t>
            </a:r>
            <a:r>
              <a:rPr lang="en-US" sz="32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b="1" dirty="0" err="1" smtClean="0">
                <a:latin typeface="DevLys 010" pitchFamily="2" charset="0"/>
                <a:ea typeface="+mj-ea"/>
                <a:cs typeface="+mj-cs"/>
              </a:rPr>
              <a:t>tuin</a:t>
            </a:r>
            <a:r>
              <a:rPr lang="en-US" sz="32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b="1" dirty="0" err="1" smtClean="0">
                <a:latin typeface="DevLys 010" pitchFamily="2" charset="0"/>
                <a:ea typeface="+mj-ea"/>
                <a:cs typeface="+mj-cs"/>
              </a:rPr>
              <a:t>iapk;rksa</a:t>
            </a:r>
            <a:r>
              <a:rPr lang="en-US" sz="3200" b="1" dirty="0" smtClean="0">
                <a:latin typeface="DevLys 010" pitchFamily="2" charset="0"/>
                <a:ea typeface="+mj-ea"/>
                <a:cs typeface="+mj-cs"/>
              </a:rPr>
              <a:t> dh </a:t>
            </a:r>
            <a:r>
              <a:rPr lang="en-US" sz="3200" b="1" dirty="0" err="1" smtClean="0">
                <a:latin typeface="DevLys 010" pitchFamily="2" charset="0"/>
                <a:ea typeface="+mj-ea"/>
                <a:cs typeface="+mj-cs"/>
              </a:rPr>
              <a:t>tkudkjh</a:t>
            </a:r>
            <a:r>
              <a:rPr lang="en-US" sz="3200" b="1" dirty="0" smtClean="0">
                <a:latin typeface="DevLys 010" pitchFamily="2" charset="0"/>
                <a:ea typeface="+mj-ea"/>
                <a:cs typeface="+mj-cs"/>
              </a:rPr>
              <a:t>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199" y="2703760"/>
          <a:ext cx="8077200" cy="3011240"/>
        </p:xfrm>
        <a:graphic>
          <a:graphicData uri="http://schemas.openxmlformats.org/drawingml/2006/table">
            <a:tbl>
              <a:tblPr/>
              <a:tblGrid>
                <a:gridCol w="762001"/>
                <a:gridCol w="2286000"/>
                <a:gridCol w="1371600"/>
                <a:gridCol w="1308173"/>
                <a:gridCol w="1206427"/>
                <a:gridCol w="1142999"/>
              </a:tblGrid>
              <a:tr h="602248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fooj.k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iq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:"k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4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4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2-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vk;q 18 ls 29 o"kZ rd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4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vk;q 30 ls 59 o"kZ rd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4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vk;q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60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o"kZ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ls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vf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kd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447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vk;q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lewg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fyaxkuqikr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fo'ys"k.k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uxjh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fudk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uke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--------------------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6248400"/>
            <a:ext cx="8382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uksV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&amp;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mDr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LykbZM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izR;sd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uxjh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fudk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ds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fy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i`Fkd&amp;i`Fkd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rS;kj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dh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tk;sA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199" y="2703760"/>
          <a:ext cx="8077200" cy="3011240"/>
        </p:xfrm>
        <a:graphic>
          <a:graphicData uri="http://schemas.openxmlformats.org/drawingml/2006/table">
            <a:tbl>
              <a:tblPr/>
              <a:tblGrid>
                <a:gridCol w="762001"/>
                <a:gridCol w="2286000"/>
                <a:gridCol w="1371600"/>
                <a:gridCol w="1308173"/>
                <a:gridCol w="1206427"/>
                <a:gridCol w="1142999"/>
              </a:tblGrid>
              <a:tr h="602248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fooj.k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iq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:"k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4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4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2-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vk;q 18 ls 29 o"kZ rd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4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vk;q 30 ls 59 o"kZ rd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24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vk;q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60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o"kZ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ls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vf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kd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447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vk;q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lewg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fyaxkuqikr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fo'ys"k.k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tuin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iapk;r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uke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--------------------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6248400"/>
            <a:ext cx="83820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uksV</a:t>
            </a: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&amp; </a:t>
            </a:r>
            <a:r>
              <a:rPr kumimoji="0" lang="en-US" sz="4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mDr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LykbZM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izR;sd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tuin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iapk;r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ds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fy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i`Fkd&amp;i`Fkd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rS;kj</a:t>
            </a:r>
            <a:r>
              <a:rPr kumimoji="0" lang="en-US" sz="4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dh </a:t>
            </a:r>
            <a:r>
              <a:rPr kumimoji="0" lang="en-US" sz="4400" b="1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tk;sA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199" y="2703760"/>
          <a:ext cx="8077200" cy="3163640"/>
        </p:xfrm>
        <a:graphic>
          <a:graphicData uri="http://schemas.openxmlformats.org/drawingml/2006/table">
            <a:tbl>
              <a:tblPr/>
              <a:tblGrid>
                <a:gridCol w="762001"/>
                <a:gridCol w="2286000"/>
                <a:gridCol w="1371600"/>
                <a:gridCol w="1308173"/>
                <a:gridCol w="1206427"/>
                <a:gridCol w="1142999"/>
              </a:tblGrid>
              <a:tr h="632728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Øekad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fooj.k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iq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:"k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2-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vk;q 18 ls 29 o"kZ rd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pt-BR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vk;q 30 ls 59 o"kZ rd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7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4-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vk;q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60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o"kZ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ls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vf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kd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n-IN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1517548"/>
          <a:ext cx="8686800" cy="4718444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14401"/>
                <a:gridCol w="838200"/>
                <a:gridCol w="914400"/>
                <a:gridCol w="762000"/>
                <a:gridCol w="990600"/>
                <a:gridCol w="2328180"/>
                <a:gridCol w="1073463"/>
                <a:gridCol w="865556"/>
              </a:tblGrid>
              <a:tr h="350583"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fooj.k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la[;k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orZeku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DevLys 010"/>
                          <a:ea typeface="+mn-ea"/>
                          <a:cs typeface="+mn-cs"/>
                        </a:rPr>
                        <a:t>y{;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DevLys 010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9900">
                <a:tc v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iq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:"k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yf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{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kr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la[;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k </a:t>
                      </a:r>
                    </a:p>
                    <a:p>
                      <a:pPr algn="ctr" rtl="0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¼y{;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/1000)x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iq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:"k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ernkrkvksa</a:t>
                      </a:r>
                      <a:r>
                        <a:rPr lang="en-US" sz="2200" b="1" i="0" u="none" strike="noStrike" baseline="0" dirty="0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 dh la[;k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 pitchFamily="2" charset="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dh la[;k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o`f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)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gsrq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y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{; </a:t>
                      </a:r>
                      <a:r>
                        <a:rPr lang="hi-IN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¼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6&amp;3½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y{;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8859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8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695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uikfu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54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uik</a:t>
                      </a:r>
                      <a:r>
                        <a:rPr lang="en-US" sz="2200" b="0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@ufi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49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iapk;r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14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;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ksx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81000" y="685800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fyaxkuqikr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esa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o`f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)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gsrq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ftys</a:t>
            </a:r>
            <a:r>
              <a:rPr kumimoji="0" lang="en-US" sz="3200" b="1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</a:t>
            </a:r>
            <a:r>
              <a:rPr kumimoji="0" lang="en-US" sz="3200" b="1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y{;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1746149"/>
          <a:ext cx="8686800" cy="4771773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14401"/>
                <a:gridCol w="838200"/>
                <a:gridCol w="914400"/>
                <a:gridCol w="762000"/>
                <a:gridCol w="990600"/>
                <a:gridCol w="2328180"/>
                <a:gridCol w="1073463"/>
                <a:gridCol w="865556"/>
              </a:tblGrid>
              <a:tr h="329446"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uxjh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;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fudk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;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dk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uke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la[;k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orZeku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DevLys 010"/>
                          <a:ea typeface="+mn-ea"/>
                          <a:cs typeface="+mn-cs"/>
                        </a:rPr>
                        <a:t>y{;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DevLys 010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2733">
                <a:tc v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iq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:"k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yf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{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kr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la[;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k </a:t>
                      </a:r>
                    </a:p>
                    <a:p>
                      <a:pPr algn="ctr" rtl="0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¼y{;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/1000)x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iq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:"k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ernkrkvksa</a:t>
                      </a:r>
                      <a:r>
                        <a:rPr lang="en-US" sz="2200" b="1" i="0" u="none" strike="noStrike" baseline="0" dirty="0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 dh la[;k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 pitchFamily="2" charset="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dh la[;k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o`f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)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gsrq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y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{; </a:t>
                      </a:r>
                      <a:r>
                        <a:rPr lang="hi-IN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¼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6&amp;3½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y{;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635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8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617">
                <a:tc>
                  <a:txBody>
                    <a:bodyPr/>
                    <a:lstStyle/>
                    <a:p>
                      <a:pPr algn="l" rtl="0" fontAlgn="ctr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820">
                <a:tc>
                  <a:txBody>
                    <a:bodyPr/>
                    <a:lstStyle/>
                    <a:p>
                      <a:pPr algn="l" rtl="0" fontAlgn="ctr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820">
                <a:tc>
                  <a:txBody>
                    <a:bodyPr/>
                    <a:lstStyle/>
                    <a:p>
                      <a:pPr algn="l" rtl="0" fontAlgn="ctr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8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;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ksx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81000" y="762000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uxjh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</a:t>
            </a:r>
            <a:r>
              <a:rPr kumimoji="0" lang="en-US" sz="3200" b="1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fudk</a:t>
            </a:r>
            <a:r>
              <a:rPr kumimoji="0" lang="en-US" sz="3200" b="1" i="0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 &amp;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fyaxkuqikr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esa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o`f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)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gsrq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y{;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9" y="1746149"/>
          <a:ext cx="8686800" cy="4771773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14401"/>
                <a:gridCol w="838200"/>
                <a:gridCol w="914400"/>
                <a:gridCol w="762000"/>
                <a:gridCol w="990600"/>
                <a:gridCol w="2328180"/>
                <a:gridCol w="1073463"/>
                <a:gridCol w="865556"/>
              </a:tblGrid>
              <a:tr h="304043"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tuin</a:t>
                      </a:r>
                      <a:r>
                        <a:rPr lang="en-US" sz="22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200" b="1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iapk;r</a:t>
                      </a:r>
                      <a:r>
                        <a:rPr lang="en-US" sz="2200" b="1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dk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uke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dh la[;k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orZeku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DevLys 010"/>
                          <a:ea typeface="+mn-ea"/>
                          <a:cs typeface="+mn-cs"/>
                        </a:rPr>
                        <a:t>y{;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DevLys 010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rtl="0" fontAlgn="t"/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0825">
                <a:tc v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iq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:"k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2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2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rtl="0" fontAlgn="t"/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yf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{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kr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dh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la[;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k </a:t>
                      </a:r>
                    </a:p>
                    <a:p>
                      <a:pPr algn="ctr" rtl="0" fontAlgn="t"/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¼y{; 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/1000)x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iq</a:t>
                      </a: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:"k 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ernkrkvksa</a:t>
                      </a:r>
                      <a:r>
                        <a:rPr lang="en-US" sz="2200" b="1" i="0" u="none" strike="noStrike" baseline="0" dirty="0" smtClean="0">
                          <a:solidFill>
                            <a:srgbClr val="000000"/>
                          </a:solidFill>
                          <a:latin typeface="DevLys 010" pitchFamily="2" charset="0"/>
                          <a:cs typeface="Times New Roman" pitchFamily="18" charset="0"/>
                        </a:rPr>
                        <a:t> dh la[;k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 pitchFamily="2" charset="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efgyk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ernkrkvksa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dh la[;k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esa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o`f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)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gsrq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y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{; </a:t>
                      </a:r>
                      <a:r>
                        <a:rPr lang="hi-IN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¼</a:t>
                      </a:r>
                      <a:r>
                        <a:rPr lang="en-US" sz="1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6&amp;3½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fyaxkuqikr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8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dk</a:t>
                      </a:r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y{; 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633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00000"/>
                        </a:lnSpc>
                      </a:pPr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4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IN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00000"/>
                        </a:lnSpc>
                      </a:pPr>
                      <a:r>
                        <a:rPr lang="en-US" sz="2200" b="1" i="0" u="none" strike="noStrike" kern="1200" dirty="0" smtClean="0">
                          <a:solidFill>
                            <a:srgbClr val="000000"/>
                          </a:solidFill>
                          <a:latin typeface="Times New Roman"/>
                          <a:ea typeface="+mn-ea"/>
                          <a:cs typeface="+mn-cs"/>
                        </a:rPr>
                        <a:t>8</a:t>
                      </a:r>
                      <a:endParaRPr lang="en-US" sz="2200" b="1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475">
                <a:tc>
                  <a:txBody>
                    <a:bodyPr/>
                    <a:lstStyle/>
                    <a:p>
                      <a:pPr algn="l" rtl="0" fontAlgn="ctr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475">
                <a:tc>
                  <a:txBody>
                    <a:bodyPr/>
                    <a:lstStyle/>
                    <a:p>
                      <a:pPr algn="l" rtl="0" fontAlgn="ctr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475">
                <a:tc>
                  <a:txBody>
                    <a:bodyPr/>
                    <a:lstStyle/>
                    <a:p>
                      <a:pPr algn="l" rtl="0" fontAlgn="ctr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6475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;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ksx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200000"/>
                        </a:lnSpc>
                      </a:pPr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7595" marR="7595" marT="759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N" sz="22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2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itle 1"/>
          <p:cNvSpPr txBox="1">
            <a:spLocks/>
          </p:cNvSpPr>
          <p:nvPr/>
        </p:nvSpPr>
        <p:spPr>
          <a:xfrm>
            <a:off x="381000" y="762000"/>
            <a:ext cx="8229600" cy="944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 smtClean="0">
                <a:latin typeface="DevLys 010" pitchFamily="2" charset="0"/>
                <a:ea typeface="+mj-ea"/>
                <a:cs typeface="+mj-cs"/>
              </a:rPr>
              <a:t>tuin</a:t>
            </a:r>
            <a:r>
              <a:rPr lang="en-US" sz="3200" b="1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b="1" dirty="0" err="1" smtClean="0">
                <a:latin typeface="DevLys 010" pitchFamily="2" charset="0"/>
                <a:ea typeface="+mj-ea"/>
                <a:cs typeface="+mj-cs"/>
              </a:rPr>
              <a:t>iapk;r</a:t>
            </a:r>
            <a:r>
              <a:rPr lang="en-US" sz="3200" b="1" dirty="0" smtClean="0">
                <a:latin typeface="DevLys 010" pitchFamily="2" charset="0"/>
                <a:ea typeface="+mj-ea"/>
                <a:cs typeface="+mj-cs"/>
              </a:rPr>
              <a:t> &amp;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fyaxkuqikr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esa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o`f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) </a:t>
            </a:r>
            <a:r>
              <a:rPr kumimoji="0" lang="en-US" sz="3200" b="1" i="0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gsrq</a:t>
            </a:r>
            <a:r>
              <a:rPr kumimoji="0" lang="en-US" sz="32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y{;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676398"/>
          <a:ext cx="8077201" cy="4064444"/>
        </p:xfrm>
        <a:graphic>
          <a:graphicData uri="http://schemas.openxmlformats.org/drawingml/2006/table">
            <a:tbl>
              <a:tblPr/>
              <a:tblGrid>
                <a:gridCol w="1219200"/>
                <a:gridCol w="838200"/>
                <a:gridCol w="838200"/>
                <a:gridCol w="2438400"/>
                <a:gridCol w="1066800"/>
                <a:gridCol w="1676401"/>
              </a:tblGrid>
              <a:tr h="762002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fooj.k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ernkrk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dqy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ernku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dsUnz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ekin.M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vuqlkj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la[;k ¼ernkrkvksa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dh la[;k </a:t>
                      </a:r>
                      <a:r>
                        <a:rPr lang="en-US" sz="2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÷ 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600½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vkf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kD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¼5&amp;4½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vkf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kD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izfr'kr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¼6@5 </a:t>
                      </a:r>
                      <a:r>
                        <a:rPr lang="en-US" sz="2000" b="1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x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100½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4</a:t>
                      </a:r>
                      <a:endParaRPr lang="en-US" sz="24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5</a:t>
                      </a:r>
                      <a:endParaRPr lang="en-US" sz="24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6</a:t>
                      </a:r>
                      <a:endParaRPr lang="en-US" sz="24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03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uikfu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03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uik</a:t>
                      </a:r>
                      <a:r>
                        <a:rPr lang="en-US" sz="2200" b="0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@ufi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u="none" strike="noStrike" kern="1200" dirty="0" smtClean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03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iapk;r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25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2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;</a:t>
                      </a:r>
                      <a:r>
                        <a:rPr lang="en-US" sz="22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ksx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4699" marR="4699" marT="46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en-US" sz="2400" b="0" i="0" u="none" strike="noStrike" kern="1200" dirty="0">
                        <a:solidFill>
                          <a:srgbClr val="000000"/>
                        </a:solidFill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187" marR="6187" marT="61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rmAutofit/>
          </a:bodyPr>
          <a:lstStyle/>
          <a:p>
            <a:pPr fontAlgn="b"/>
            <a:r>
              <a:rPr lang="en-US" sz="3600" b="1" i="0" strike="noStrike" dirty="0" err="1" smtClean="0">
                <a:solidFill>
                  <a:srgbClr val="000000"/>
                </a:solidFill>
                <a:latin typeface="DevLys 010"/>
              </a:rPr>
              <a:t>ftys</a:t>
            </a:r>
            <a:r>
              <a:rPr lang="en-US" sz="3600" b="1" i="0" strike="noStrike" dirty="0" smtClean="0">
                <a:solidFill>
                  <a:srgbClr val="000000"/>
                </a:solidFill>
                <a:latin typeface="DevLys 010"/>
              </a:rPr>
              <a:t> </a:t>
            </a:r>
            <a:r>
              <a:rPr lang="en-US" sz="3600" b="1" i="0" strike="noStrike" dirty="0" err="1" smtClean="0">
                <a:solidFill>
                  <a:srgbClr val="000000"/>
                </a:solidFill>
                <a:latin typeface="DevLys 010"/>
              </a:rPr>
              <a:t>ds</a:t>
            </a:r>
            <a:r>
              <a:rPr lang="en-US" sz="3600" b="1" i="0" strike="noStrike" dirty="0" smtClean="0">
                <a:solidFill>
                  <a:srgbClr val="000000"/>
                </a:solidFill>
                <a:latin typeface="DevLys 010"/>
              </a:rPr>
              <a:t> </a:t>
            </a:r>
            <a:r>
              <a:rPr lang="en-US" sz="3600" b="1" i="0" strike="noStrike" dirty="0" err="1" smtClean="0">
                <a:solidFill>
                  <a:srgbClr val="000000"/>
                </a:solidFill>
                <a:latin typeface="DevLys 010"/>
              </a:rPr>
              <a:t>fofHkUu</a:t>
            </a:r>
            <a:r>
              <a:rPr lang="en-US" sz="3600" b="1" i="0" strike="noStrike" dirty="0" smtClean="0">
                <a:solidFill>
                  <a:srgbClr val="000000"/>
                </a:solidFill>
                <a:latin typeface="DevLys 010"/>
              </a:rPr>
              <a:t> </a:t>
            </a:r>
            <a:r>
              <a:rPr lang="en-US" sz="3600" b="1" i="0" strike="noStrike" dirty="0" err="1" smtClean="0">
                <a:solidFill>
                  <a:srgbClr val="000000"/>
                </a:solidFill>
                <a:latin typeface="DevLys 010"/>
              </a:rPr>
              <a:t>fudk;ksa</a:t>
            </a:r>
            <a:r>
              <a:rPr lang="en-US" sz="3600" b="1" i="0" strike="noStrike" dirty="0" smtClean="0">
                <a:solidFill>
                  <a:srgbClr val="000000"/>
                </a:solidFill>
                <a:latin typeface="DevLys 010"/>
              </a:rPr>
              <a:t> </a:t>
            </a:r>
            <a:r>
              <a:rPr lang="en-US" sz="3600" b="1" i="0" strike="noStrike" dirty="0" err="1" smtClean="0">
                <a:solidFill>
                  <a:srgbClr val="000000"/>
                </a:solidFill>
                <a:latin typeface="DevLys 010"/>
              </a:rPr>
              <a:t>esa</a:t>
            </a:r>
            <a:r>
              <a:rPr lang="en-US" sz="3600" b="1" i="0" strike="noStrike" dirty="0" smtClean="0">
                <a:solidFill>
                  <a:srgbClr val="000000"/>
                </a:solidFill>
                <a:latin typeface="DevLys 010"/>
              </a:rPr>
              <a:t> </a:t>
            </a:r>
            <a:r>
              <a:rPr lang="en-US" sz="3600" b="1" i="0" strike="noStrike" dirty="0" err="1" smtClean="0">
                <a:solidFill>
                  <a:srgbClr val="000000"/>
                </a:solidFill>
                <a:latin typeface="DevLys 010"/>
              </a:rPr>
              <a:t>ernku</a:t>
            </a:r>
            <a:r>
              <a:rPr lang="en-US" sz="3600" b="1" i="0" strike="noStrike" dirty="0" smtClean="0">
                <a:solidFill>
                  <a:srgbClr val="000000"/>
                </a:solidFill>
                <a:latin typeface="DevLys 010"/>
              </a:rPr>
              <a:t> </a:t>
            </a:r>
            <a:r>
              <a:rPr lang="en-US" sz="3600" b="1" i="0" strike="noStrike" dirty="0" err="1" smtClean="0">
                <a:solidFill>
                  <a:srgbClr val="000000"/>
                </a:solidFill>
                <a:latin typeface="DevLys 010"/>
              </a:rPr>
              <a:t>dsUnzksa</a:t>
            </a:r>
            <a:r>
              <a:rPr lang="en-US" sz="3600" b="1" i="0" strike="noStrike" dirty="0" smtClean="0">
                <a:solidFill>
                  <a:srgbClr val="000000"/>
                </a:solidFill>
                <a:latin typeface="DevLys 010"/>
              </a:rPr>
              <a:t> dh </a:t>
            </a:r>
            <a:r>
              <a:rPr lang="en-US" sz="3600" b="1" i="0" strike="noStrike" dirty="0" err="1" smtClean="0">
                <a:solidFill>
                  <a:srgbClr val="000000"/>
                </a:solidFill>
                <a:latin typeface="DevLys 010"/>
              </a:rPr>
              <a:t>fLFkfr</a:t>
            </a:r>
            <a:endParaRPr lang="en-US" sz="3600" b="1" i="0" strike="noStrike" dirty="0">
              <a:solidFill>
                <a:srgbClr val="000000"/>
              </a:solidFill>
              <a:latin typeface="DevLys 01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Øekad&amp;5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144780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latin typeface="DevLys 010" pitchFamily="2" charset="0"/>
              </a:rPr>
              <a:t>ernku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dsUnzksa</a:t>
            </a:r>
            <a:r>
              <a:rPr lang="en-US" sz="2800" b="1" dirty="0" smtClean="0">
                <a:latin typeface="DevLys 010" pitchFamily="2" charset="0"/>
              </a:rPr>
              <a:t> dh la[;k </a:t>
            </a:r>
            <a:r>
              <a:rPr lang="en-US" sz="2800" b="1" dirty="0" err="1" smtClean="0">
                <a:latin typeface="DevLys 010" pitchFamily="2" charset="0"/>
              </a:rPr>
              <a:t>ds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vk</a:t>
            </a:r>
            <a:r>
              <a:rPr lang="en-US" sz="2800" b="1" dirty="0" smtClean="0">
                <a:latin typeface="DevLys 010" pitchFamily="2" charset="0"/>
              </a:rPr>
              <a:t>/</a:t>
            </a:r>
            <a:r>
              <a:rPr lang="en-US" sz="2800" b="1" dirty="0" err="1" smtClean="0">
                <a:latin typeface="DevLys 010" pitchFamily="2" charset="0"/>
              </a:rPr>
              <a:t>kkj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ij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fo'ys"k.k</a:t>
            </a:r>
            <a:r>
              <a:rPr lang="en-US" sz="2800" b="1" dirty="0" smtClean="0">
                <a:latin typeface="DevLys 010" pitchFamily="2" charset="0"/>
              </a:rPr>
              <a:t> ,</a:t>
            </a:r>
            <a:r>
              <a:rPr lang="en-US" sz="2800" b="1" dirty="0" err="1" smtClean="0">
                <a:latin typeface="DevLys 010" pitchFamily="2" charset="0"/>
              </a:rPr>
              <a:t>oa</a:t>
            </a:r>
            <a:r>
              <a:rPr lang="en-US" sz="2800" b="1" dirty="0" smtClean="0">
                <a:latin typeface="DevLys 010" pitchFamily="2" charset="0"/>
              </a:rPr>
              <a:t> </a:t>
            </a:r>
            <a:r>
              <a:rPr lang="en-US" sz="2800" b="1" dirty="0" err="1" smtClean="0">
                <a:latin typeface="DevLys 010" pitchFamily="2" charset="0"/>
              </a:rPr>
              <a:t>Js.khdj.k</a:t>
            </a:r>
            <a:endParaRPr lang="en-US" sz="2800" b="1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uxjh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fudk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;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397" y="2397252"/>
          <a:ext cx="8305803" cy="3218565"/>
        </p:xfrm>
        <a:graphic>
          <a:graphicData uri="http://schemas.openxmlformats.org/drawingml/2006/table">
            <a:tbl>
              <a:tblPr/>
              <a:tblGrid>
                <a:gridCol w="705213"/>
                <a:gridCol w="783566"/>
                <a:gridCol w="861923"/>
                <a:gridCol w="1018636"/>
                <a:gridCol w="1736065"/>
                <a:gridCol w="990600"/>
                <a:gridCol w="1295400"/>
                <a:gridCol w="914400"/>
              </a:tblGrid>
              <a:tr h="955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Øekad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uxjh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fudk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ernkrkvksa</a:t>
                      </a:r>
                      <a:r>
                        <a:rPr lang="en-US" sz="20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dqy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dqy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ekin.M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vuqlkj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la[;k ¼ernkrkvksa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dh la[;k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÷ 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600½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vkf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kD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¼5&amp;4½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vkf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kD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izfr'kr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¼6@5 </a:t>
                      </a:r>
                      <a:r>
                        <a:rPr lang="en-US" sz="2000" b="1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x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100½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Js.khdj.k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1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2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3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4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5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6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7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8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6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Øekad&amp;5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6248400"/>
            <a:ext cx="8991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Js.khdj.k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&amp; 0 </a:t>
            </a:r>
            <a:r>
              <a:rPr lang="en-US" dirty="0" err="1" smtClean="0">
                <a:latin typeface="DevLys 010" pitchFamily="2" charset="0"/>
                <a:ea typeface="+mj-ea"/>
                <a:cs typeface="+mj-cs"/>
              </a:rPr>
              <a:t>ls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 10 </a:t>
            </a:r>
            <a:r>
              <a:rPr lang="en-US" dirty="0" err="1" smtClean="0">
                <a:latin typeface="DevLys 010" pitchFamily="2" charset="0"/>
                <a:ea typeface="+mj-ea"/>
                <a:cs typeface="+mj-cs"/>
              </a:rPr>
              <a:t>izfr'kr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  <a:cs typeface="+mj-cs"/>
              </a:rPr>
              <a:t>vkf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/</a:t>
            </a:r>
            <a:r>
              <a:rPr lang="en-US" dirty="0" err="1" smtClean="0">
                <a:latin typeface="DevLys 010" pitchFamily="2" charset="0"/>
                <a:ea typeface="+mj-ea"/>
                <a:cs typeface="+mj-cs"/>
              </a:rPr>
              <a:t>kD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;]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dirty="0" smtClean="0">
                <a:latin typeface="DevLys 010" pitchFamily="2" charset="0"/>
              </a:rPr>
              <a:t>&amp; 11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20 </a:t>
            </a:r>
            <a:r>
              <a:rPr lang="en-US" dirty="0" err="1" smtClean="0">
                <a:latin typeface="DevLys 010" pitchFamily="2" charset="0"/>
              </a:rPr>
              <a:t>izfr'kr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vkf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;]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dirty="0" smtClean="0">
                <a:latin typeface="DevLys 010" pitchFamily="2" charset="0"/>
              </a:rPr>
              <a:t>&amp; 20 </a:t>
            </a:r>
            <a:r>
              <a:rPr lang="en-US" dirty="0" err="1" smtClean="0">
                <a:latin typeface="DevLys 010" pitchFamily="2" charset="0"/>
              </a:rPr>
              <a:t>izfr'kr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;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447800"/>
          </a:xfrm>
        </p:spPr>
        <p:txBody>
          <a:bodyPr>
            <a:normAutofit/>
          </a:bodyPr>
          <a:lstStyle/>
          <a:p>
            <a:r>
              <a:rPr lang="en-US" sz="3600" b="1" dirty="0" err="1" smtClean="0">
                <a:latin typeface="DevLys 010" pitchFamily="2" charset="0"/>
              </a:rPr>
              <a:t>ernku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dsUnzksa</a:t>
            </a:r>
            <a:r>
              <a:rPr lang="en-US" sz="3600" b="1" dirty="0" smtClean="0">
                <a:latin typeface="DevLys 010" pitchFamily="2" charset="0"/>
              </a:rPr>
              <a:t> dh la[;k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</a:t>
            </a:r>
            <a:r>
              <a:rPr lang="en-US" sz="3600" b="1" dirty="0" smtClean="0">
                <a:latin typeface="DevLys 010" pitchFamily="2" charset="0"/>
              </a:rPr>
              <a:t>/</a:t>
            </a:r>
            <a:r>
              <a:rPr lang="en-US" sz="3600" b="1" dirty="0" err="1" smtClean="0">
                <a:latin typeface="DevLys 010" pitchFamily="2" charset="0"/>
              </a:rPr>
              <a:t>kkj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fo'ys"k.k</a:t>
            </a:r>
            <a:r>
              <a:rPr lang="en-US" sz="3600" b="1" dirty="0" smtClean="0">
                <a:latin typeface="DevLys 010" pitchFamily="2" charset="0"/>
              </a:rPr>
              <a:t>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Js.khdj.k</a:t>
            </a:r>
            <a:endParaRPr lang="en-US" sz="3600" b="1" dirty="0">
              <a:latin typeface="DevLys 01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33400" y="18288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tuin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iapk;r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397" y="2397252"/>
          <a:ext cx="8382003" cy="3314568"/>
        </p:xfrm>
        <a:graphic>
          <a:graphicData uri="http://schemas.openxmlformats.org/drawingml/2006/table">
            <a:tbl>
              <a:tblPr/>
              <a:tblGrid>
                <a:gridCol w="711683"/>
                <a:gridCol w="790755"/>
                <a:gridCol w="1027981"/>
                <a:gridCol w="822384"/>
                <a:gridCol w="1752600"/>
                <a:gridCol w="990600"/>
                <a:gridCol w="1337096"/>
                <a:gridCol w="948904"/>
              </a:tblGrid>
              <a:tr h="57454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Øekad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tuin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ernkrkvksa</a:t>
                      </a:r>
                      <a:r>
                        <a:rPr lang="en-US" sz="20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dqy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dqy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ekin.M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vuqlkj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la[;k ¼ernkrkvksa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dh la[;k </a:t>
                      </a:r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÷ 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600½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vkf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kD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¼5&amp;4½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vkf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kD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izfr'kr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¼6@5 </a:t>
                      </a:r>
                      <a:r>
                        <a:rPr lang="en-US" sz="2000" b="1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x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 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100½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Js.khdj.k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06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1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2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3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4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5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6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7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8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6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6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2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2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2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Øekad&amp;5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04800" y="6248400"/>
            <a:ext cx="86106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</a:pP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Js.khdj.k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 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&amp; 0 </a:t>
            </a:r>
            <a:r>
              <a:rPr lang="en-US" dirty="0" err="1" smtClean="0">
                <a:latin typeface="DevLys 010" pitchFamily="2" charset="0"/>
                <a:ea typeface="+mj-ea"/>
                <a:cs typeface="+mj-cs"/>
              </a:rPr>
              <a:t>ls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 10 </a:t>
            </a:r>
            <a:r>
              <a:rPr lang="en-US" dirty="0" err="1" smtClean="0">
                <a:latin typeface="DevLys 010" pitchFamily="2" charset="0"/>
                <a:ea typeface="+mj-ea"/>
                <a:cs typeface="+mj-cs"/>
              </a:rPr>
              <a:t>izfr'kr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dirty="0" err="1" smtClean="0">
                <a:latin typeface="DevLys 010" pitchFamily="2" charset="0"/>
                <a:ea typeface="+mj-ea"/>
                <a:cs typeface="+mj-cs"/>
              </a:rPr>
              <a:t>vkf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/</a:t>
            </a:r>
            <a:r>
              <a:rPr lang="en-US" dirty="0" err="1" smtClean="0">
                <a:latin typeface="DevLys 010" pitchFamily="2" charset="0"/>
                <a:ea typeface="+mj-ea"/>
                <a:cs typeface="+mj-cs"/>
              </a:rPr>
              <a:t>kD</a:t>
            </a:r>
            <a:r>
              <a:rPr lang="en-US" dirty="0" smtClean="0">
                <a:latin typeface="DevLys 010" pitchFamily="2" charset="0"/>
                <a:ea typeface="+mj-ea"/>
                <a:cs typeface="+mj-cs"/>
              </a:rPr>
              <a:t>;]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B </a:t>
            </a:r>
            <a:r>
              <a:rPr lang="en-US" dirty="0" smtClean="0">
                <a:latin typeface="DevLys 010" pitchFamily="2" charset="0"/>
              </a:rPr>
              <a:t>&amp; 11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20 </a:t>
            </a:r>
            <a:r>
              <a:rPr lang="en-US" dirty="0" err="1" smtClean="0">
                <a:latin typeface="DevLys 010" pitchFamily="2" charset="0"/>
              </a:rPr>
              <a:t>izfr'kr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vkf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;]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dirty="0" smtClean="0">
                <a:latin typeface="DevLys 010" pitchFamily="2" charset="0"/>
              </a:rPr>
              <a:t>&amp; 20 </a:t>
            </a:r>
            <a:r>
              <a:rPr lang="en-US" dirty="0" err="1" smtClean="0">
                <a:latin typeface="DevLys 010" pitchFamily="2" charset="0"/>
              </a:rPr>
              <a:t>izfr'kr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;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00"/>
            <a:ext cx="8534400" cy="4267200"/>
          </a:xfrm>
        </p:spPr>
        <p:txBody>
          <a:bodyPr>
            <a:noAutofit/>
          </a:bodyPr>
          <a:lstStyle/>
          <a:p>
            <a:pPr lvl="0" algn="l"/>
            <a:r>
              <a:rPr lang="en-US" sz="2800" dirty="0" smtClean="0">
                <a:latin typeface="DevLys 010" pitchFamily="2" charset="0"/>
              </a:rPr>
              <a:t>1-</a:t>
            </a:r>
            <a:r>
              <a:rPr lang="en-US" sz="2000" dirty="0" smtClean="0">
                <a:latin typeface="DevLys 010" pitchFamily="2" charset="0"/>
              </a:rPr>
              <a:t>	</a:t>
            </a:r>
            <a:r>
              <a:rPr lang="en-US" sz="3200" dirty="0" err="1" smtClean="0">
                <a:latin typeface="DevLys 010" pitchFamily="2" charset="0"/>
              </a:rPr>
              <a:t>uxj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ikfyd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fuxe</a:t>
            </a:r>
            <a:r>
              <a:rPr lang="en-US" sz="3200" dirty="0" smtClean="0">
                <a:latin typeface="DevLys 010" pitchFamily="2" charset="0"/>
              </a:rPr>
              <a:t> &amp; </a:t>
            </a:r>
            <a:r>
              <a:rPr lang="en-US" sz="3200" dirty="0" err="1" smtClean="0">
                <a:latin typeface="DevLys 010" pitchFamily="2" charset="0"/>
              </a:rPr>
              <a:t>vk;qDr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uxj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ikfyd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fuxe</a:t>
            </a:r>
            <a:r>
              <a:rPr lang="en-US" sz="3200" dirty="0" smtClean="0">
                <a:latin typeface="DevLys 010" pitchFamily="2" charset="0"/>
              </a:rPr>
              <a:t> }</a:t>
            </a:r>
            <a:r>
              <a:rPr lang="en-US" sz="3200" dirty="0" err="1" smtClean="0">
                <a:latin typeface="DevLys 010" pitchFamily="2" charset="0"/>
              </a:rPr>
              <a:t>kjkA</a:t>
            </a:r>
            <a:r>
              <a:rPr lang="en-US" sz="3200" dirty="0" smtClean="0">
                <a:latin typeface="DevLys 010" pitchFamily="2" charset="0"/>
              </a:rPr>
              <a:t/>
            </a:r>
            <a:br>
              <a:rPr lang="en-US" sz="3200" dirty="0" smtClean="0">
                <a:latin typeface="DevLys 010" pitchFamily="2" charset="0"/>
              </a:rPr>
            </a:br>
            <a:r>
              <a:rPr lang="en-US" sz="1200" dirty="0" smtClean="0">
                <a:latin typeface="DevLys 010" pitchFamily="2" charset="0"/>
              </a:rPr>
              <a:t/>
            </a:r>
            <a:br>
              <a:rPr lang="en-US" sz="1200" dirty="0" smtClean="0">
                <a:latin typeface="DevLys 010" pitchFamily="2" charset="0"/>
              </a:rPr>
            </a:br>
            <a:r>
              <a:rPr lang="en-US" sz="3200" dirty="0" smtClean="0">
                <a:latin typeface="DevLys 010" pitchFamily="2" charset="0"/>
              </a:rPr>
              <a:t>2-	</a:t>
            </a:r>
            <a:r>
              <a:rPr lang="en-US" sz="3200" dirty="0" err="1" smtClean="0">
                <a:latin typeface="DevLys 010" pitchFamily="2" charset="0"/>
              </a:rPr>
              <a:t>uxj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ikfydk@uxj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ifj"kn</a:t>
            </a:r>
            <a:r>
              <a:rPr lang="en-US" sz="3200" dirty="0" smtClean="0">
                <a:latin typeface="DevLys 010" pitchFamily="2" charset="0"/>
              </a:rPr>
              <a:t>~ &amp; </a:t>
            </a:r>
            <a:r>
              <a:rPr lang="en-US" sz="3200" dirty="0" err="1" smtClean="0">
                <a:latin typeface="DevLys 010" pitchFamily="2" charset="0"/>
              </a:rPr>
              <a:t>eq</a:t>
            </a:r>
            <a:r>
              <a:rPr lang="en-US" sz="3200" dirty="0" smtClean="0">
                <a:latin typeface="DevLys 010" pitchFamily="2" charset="0"/>
              </a:rPr>
              <a:t>[; </a:t>
            </a:r>
            <a:r>
              <a:rPr lang="en-US" sz="3200" dirty="0" err="1" smtClean="0">
                <a:latin typeface="DevLys 010" pitchFamily="2" charset="0"/>
              </a:rPr>
              <a:t>dk;Zikyu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kdkjh</a:t>
            </a:r>
            <a:r>
              <a:rPr lang="en-US" sz="3200" dirty="0" smtClean="0">
                <a:latin typeface="DevLys 010" pitchFamily="2" charset="0"/>
              </a:rPr>
              <a:t> </a:t>
            </a:r>
            <a:br>
              <a:rPr lang="en-US" sz="3200" dirty="0" smtClean="0">
                <a:latin typeface="DevLys 010" pitchFamily="2" charset="0"/>
              </a:rPr>
            </a:br>
            <a:r>
              <a:rPr lang="en-US" sz="3200" dirty="0" smtClean="0">
                <a:latin typeface="DevLys 010" pitchFamily="2" charset="0"/>
              </a:rPr>
              <a:t>	</a:t>
            </a:r>
            <a:r>
              <a:rPr lang="en-US" sz="3200" dirty="0" err="1" smtClean="0">
                <a:latin typeface="DevLys 010" pitchFamily="2" charset="0"/>
              </a:rPr>
              <a:t>ftyk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}</a:t>
            </a:r>
            <a:r>
              <a:rPr lang="en-US" sz="3200" dirty="0" err="1" smtClean="0">
                <a:latin typeface="DevLys 010" pitchFamily="2" charset="0"/>
              </a:rPr>
              <a:t>kjkA</a:t>
            </a:r>
            <a:r>
              <a:rPr lang="en-US" sz="3200" dirty="0" smtClean="0">
                <a:latin typeface="DevLys 010" pitchFamily="2" charset="0"/>
              </a:rPr>
              <a:t/>
            </a:r>
            <a:br>
              <a:rPr lang="en-US" sz="3200" dirty="0" smtClean="0">
                <a:latin typeface="DevLys 010" pitchFamily="2" charset="0"/>
              </a:rPr>
            </a:br>
            <a:r>
              <a:rPr lang="en-US" sz="1100" dirty="0" smtClean="0">
                <a:latin typeface="DevLys 010" pitchFamily="2" charset="0"/>
              </a:rPr>
              <a:t/>
            </a:r>
            <a:br>
              <a:rPr lang="en-US" sz="1100" dirty="0" smtClean="0">
                <a:latin typeface="DevLys 010" pitchFamily="2" charset="0"/>
              </a:rPr>
            </a:br>
            <a:r>
              <a:rPr lang="en-US" sz="3200" dirty="0" smtClean="0">
                <a:latin typeface="DevLys 010" pitchFamily="2" charset="0"/>
              </a:rPr>
              <a:t>3-	</a:t>
            </a:r>
            <a:r>
              <a:rPr lang="en-US" sz="3200" dirty="0" err="1" smtClean="0">
                <a:latin typeface="DevLys 010" pitchFamily="2" charset="0"/>
              </a:rPr>
              <a:t>fodkl</a:t>
            </a:r>
            <a:r>
              <a:rPr lang="en-US" sz="3200" dirty="0" smtClean="0">
                <a:latin typeface="DevLys 010" pitchFamily="2" charset="0"/>
              </a:rPr>
              <a:t>[</a:t>
            </a:r>
            <a:r>
              <a:rPr lang="en-US" sz="3200" dirty="0" err="1" smtClean="0">
                <a:latin typeface="DevLys 010" pitchFamily="2" charset="0"/>
              </a:rPr>
              <a:t>k.M</a:t>
            </a:r>
            <a:r>
              <a:rPr lang="en-US" sz="3200" dirty="0" smtClean="0">
                <a:latin typeface="DevLys 010" pitchFamily="2" charset="0"/>
              </a:rPr>
              <a:t> &amp; </a:t>
            </a:r>
            <a:r>
              <a:rPr lang="en-US" sz="3200" dirty="0" err="1" smtClean="0">
                <a:latin typeface="DevLys 010" pitchFamily="2" charset="0"/>
              </a:rPr>
              <a:t>eq</a:t>
            </a:r>
            <a:r>
              <a:rPr lang="en-US" sz="3200" dirty="0" smtClean="0">
                <a:latin typeface="DevLys 010" pitchFamily="2" charset="0"/>
              </a:rPr>
              <a:t>[; </a:t>
            </a:r>
            <a:r>
              <a:rPr lang="en-US" sz="3200" dirty="0" err="1" smtClean="0">
                <a:latin typeface="DevLys 010" pitchFamily="2" charset="0"/>
              </a:rPr>
              <a:t>dk;Zikyu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vf</a:t>
            </a:r>
            <a:r>
              <a:rPr lang="en-US" sz="3200" dirty="0" smtClean="0">
                <a:latin typeface="DevLys 010" pitchFamily="2" charset="0"/>
              </a:rPr>
              <a:t>/</a:t>
            </a:r>
            <a:r>
              <a:rPr lang="en-US" sz="3200" dirty="0" err="1" smtClean="0">
                <a:latin typeface="DevLys 010" pitchFamily="2" charset="0"/>
              </a:rPr>
              <a:t>kdkjh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ftyk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iapk;r</a:t>
            </a:r>
            <a:r>
              <a:rPr lang="en-US" sz="3200" dirty="0" smtClean="0">
                <a:latin typeface="DevLys 010" pitchFamily="2" charset="0"/>
              </a:rPr>
              <a:t> </a:t>
            </a:r>
            <a:br>
              <a:rPr lang="en-US" sz="3200" dirty="0" smtClean="0">
                <a:latin typeface="DevLys 010" pitchFamily="2" charset="0"/>
              </a:rPr>
            </a:br>
            <a:r>
              <a:rPr lang="en-US" sz="3200" dirty="0" smtClean="0">
                <a:latin typeface="DevLys 010" pitchFamily="2" charset="0"/>
              </a:rPr>
              <a:t>	}</a:t>
            </a:r>
            <a:r>
              <a:rPr lang="en-US" sz="3200" dirty="0" err="1" smtClean="0">
                <a:latin typeface="DevLys 010" pitchFamily="2" charset="0"/>
              </a:rPr>
              <a:t>kjkA</a:t>
            </a:r>
            <a:r>
              <a:rPr lang="en-US" sz="3200" dirty="0" smtClean="0">
                <a:latin typeface="DevLys 010" pitchFamily="2" charset="0"/>
              </a:rPr>
              <a:t/>
            </a:r>
            <a:br>
              <a:rPr lang="en-US" sz="3200" dirty="0" smtClean="0">
                <a:latin typeface="DevLys 010" pitchFamily="2" charset="0"/>
              </a:rPr>
            </a:br>
            <a:r>
              <a:rPr lang="en-US" sz="1200" dirty="0" smtClean="0">
                <a:latin typeface="DevLys 010" pitchFamily="2" charset="0"/>
              </a:rPr>
              <a:t/>
            </a:r>
            <a:br>
              <a:rPr lang="en-US" sz="1200" dirty="0" smtClean="0">
                <a:latin typeface="DevLys 010" pitchFamily="2" charset="0"/>
              </a:rPr>
            </a:br>
            <a:r>
              <a:rPr lang="en-US" sz="3200" dirty="0" err="1" smtClean="0">
                <a:latin typeface="DevLys 010" pitchFamily="2" charset="0"/>
              </a:rPr>
              <a:t>i`Fkd&amp;i`Fkd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izLrqrhdj.k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fd;k</a:t>
            </a:r>
            <a:r>
              <a:rPr lang="en-US" sz="3200" dirty="0" smtClean="0">
                <a:latin typeface="DevLys 010" pitchFamily="2" charset="0"/>
              </a:rPr>
              <a:t> </a:t>
            </a:r>
            <a:r>
              <a:rPr lang="en-US" sz="3200" dirty="0" err="1" smtClean="0">
                <a:latin typeface="DevLys 010" pitchFamily="2" charset="0"/>
              </a:rPr>
              <a:t>tk;sA</a:t>
            </a:r>
            <a:r>
              <a:rPr lang="en-US" sz="2400" dirty="0" smtClean="0">
                <a:latin typeface="DevLys 010" pitchFamily="2" charset="0"/>
              </a:rPr>
              <a:t/>
            </a:r>
            <a:br>
              <a:rPr lang="en-US" sz="2400" dirty="0" smtClean="0">
                <a:latin typeface="DevLys 010" pitchFamily="2" charset="0"/>
              </a:rPr>
            </a:br>
            <a:endParaRPr lang="en-US" sz="2000" dirty="0">
              <a:latin typeface="DevLys 01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780871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DevLys 010" pitchFamily="2" charset="0"/>
              </a:rPr>
              <a:t>y{; </a:t>
            </a:r>
            <a:r>
              <a:rPr lang="en-US" sz="3600" b="1" dirty="0" err="1" smtClean="0">
                <a:latin typeface="DevLys 010" pitchFamily="2" charset="0"/>
              </a:rPr>
              <a:t>izkfIr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b="1" dirty="0" err="1" smtClean="0">
                <a:latin typeface="DevLys 010" pitchFamily="2" charset="0"/>
              </a:rPr>
              <a:t>ernkrk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tkx:drk</a:t>
            </a:r>
            <a:r>
              <a:rPr lang="en-US" sz="3600" b="1" dirty="0" smtClean="0">
                <a:latin typeface="DevLys 010" pitchFamily="2" charset="0"/>
              </a:rPr>
              <a:t>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izpkj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izLkkj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dk;Z;kstuk</a:t>
            </a:r>
            <a:r>
              <a:rPr lang="en-US" sz="3600" b="1" dirty="0" smtClean="0">
                <a:latin typeface="DevLys 010" pitchFamily="2" charset="0"/>
              </a:rPr>
              <a:t> ¼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SENSE</a:t>
            </a:r>
            <a:r>
              <a:rPr lang="en-US" sz="3600" b="1" dirty="0" smtClean="0">
                <a:latin typeface="DevLys 010" pitchFamily="2" charset="0"/>
              </a:rPr>
              <a:t>½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izLrqrhdj.k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780871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DevLys 010" pitchFamily="2" charset="0"/>
              </a:rPr>
              <a:t>y{; </a:t>
            </a:r>
            <a:r>
              <a:rPr lang="en-US" sz="3600" b="1" dirty="0" err="1" smtClean="0">
                <a:latin typeface="DevLys 010" pitchFamily="2" charset="0"/>
              </a:rPr>
              <a:t>izkfIr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fy</a:t>
            </a:r>
            <a:r>
              <a:rPr lang="en-US" sz="3600" b="1" dirty="0" smtClean="0">
                <a:latin typeface="DevLys 010" pitchFamily="2" charset="0"/>
              </a:rPr>
              <a:t>, </a:t>
            </a:r>
            <a:r>
              <a:rPr lang="en-US" sz="3600" b="1" dirty="0" err="1" smtClean="0">
                <a:latin typeface="DevLys 010" pitchFamily="2" charset="0"/>
              </a:rPr>
              <a:t>ernkrk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tkx:drk</a:t>
            </a:r>
            <a:r>
              <a:rPr lang="en-US" sz="3600" b="1" dirty="0" smtClean="0">
                <a:latin typeface="DevLys 010" pitchFamily="2" charset="0"/>
              </a:rPr>
              <a:t>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izpkj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izLkkj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dk;Z;kstuk</a:t>
            </a:r>
            <a:r>
              <a:rPr lang="en-US" sz="3600" b="1" dirty="0" smtClean="0">
                <a:latin typeface="DevLys 010" pitchFamily="2" charset="0"/>
              </a:rPr>
              <a:t> ¼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SENSE</a:t>
            </a:r>
            <a:r>
              <a:rPr lang="en-US" sz="3600" b="1" dirty="0" smtClean="0">
                <a:latin typeface="DevLys 010" pitchFamily="2" charset="0"/>
              </a:rPr>
              <a:t>½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izLrqrhdj.k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81000" y="2362200"/>
            <a:ext cx="8153400" cy="449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  <a:p>
            <a:pPr lvl="1" indent="-457200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lEcaf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/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kr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vf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/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kdkfj;ksa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}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kjk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izR;sd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uxjh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;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fudk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;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vkSj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izR;sd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fodkl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[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k.M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ds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fy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,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fyaxkuqikr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esa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o`f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)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gsrq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,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D'ku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Iyku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rS;kj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dj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izLrqr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fd;k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tk;s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-</a:t>
            </a:r>
          </a:p>
          <a:p>
            <a:pPr lvl="1" indent="-457200" algn="just">
              <a:spcBef>
                <a:spcPct val="0"/>
              </a:spcBef>
              <a:buFont typeface="Arial" pitchFamily="34" charset="0"/>
              <a:buChar char="•"/>
            </a:pP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,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D'ku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Iyku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esa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2400" dirty="0" smtClean="0">
                <a:latin typeface="Times New Roman" pitchFamily="18" charset="0"/>
                <a:ea typeface="+mj-ea"/>
                <a:cs typeface="Times New Roman" pitchFamily="18" charset="0"/>
              </a:rPr>
              <a:t>SENSE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varxZRk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vk;ksx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}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kjk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fpfUgr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xfrfof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/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k;ksa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dks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'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kkfey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djus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ds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lkFk&amp;lkFk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LFkkuh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;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ifjfLFkfr;ksa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ds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vuqlkj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Hkh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xfrfof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/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k;k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¡ '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kkfey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 dh </a:t>
            </a:r>
            <a:r>
              <a:rPr lang="en-US" sz="3200" dirty="0" err="1" smtClean="0">
                <a:latin typeface="DevLys 010" pitchFamily="2" charset="0"/>
                <a:ea typeface="+mj-ea"/>
                <a:cs typeface="+mj-cs"/>
              </a:rPr>
              <a:t>tk;sa</a:t>
            </a:r>
            <a:r>
              <a:rPr lang="en-US" sz="3200" dirty="0" smtClean="0">
                <a:latin typeface="DevLys 010" pitchFamily="2" charset="0"/>
                <a:ea typeface="+mj-ea"/>
                <a:cs typeface="+mj-cs"/>
              </a:rPr>
              <a:t>-</a:t>
            </a:r>
          </a:p>
          <a:p>
            <a:pPr lvl="1" indent="-457200" algn="just">
              <a:spcBef>
                <a:spcPct val="0"/>
              </a:spcBef>
              <a:buFont typeface="Arial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D'ku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Iyku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varxZRk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xfrfof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/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k;ksa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fØ;kUo;u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dk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dSys.Mj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izLrqr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fd;k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tk;s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-</a:t>
            </a:r>
            <a:endParaRPr lang="en-US" sz="3200" dirty="0" smtClean="0">
              <a:latin typeface="DevLys 010" pitchFamily="2" charset="0"/>
              <a:ea typeface="+mj-ea"/>
              <a:cs typeface="+mj-cs"/>
            </a:endParaRPr>
          </a:p>
          <a:p>
            <a:pPr lvl="1" indent="-457200" algn="just">
              <a:spcBef>
                <a:spcPct val="0"/>
              </a:spcBef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ernkrk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lwph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lrr</a:t>
            </a:r>
            <a:r>
              <a:rPr lang="en-US" sz="3600" b="1" dirty="0" smtClean="0">
                <a:latin typeface="DevLys 010" pitchFamily="2" charset="0"/>
              </a:rPr>
              <a:t>~ </a:t>
            </a:r>
            <a:r>
              <a:rPr lang="en-US" sz="3600" b="1" dirty="0" err="1" smtClean="0">
                <a:latin typeface="DevLys 010" pitchFamily="2" charset="0"/>
              </a:rPr>
              <a:t>iqujh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r>
              <a:rPr lang="en-US" sz="3600" b="1" dirty="0" smtClean="0">
                <a:latin typeface="DevLys 010" pitchFamily="2" charset="0"/>
              </a:rPr>
              <a:t> &amp; </a:t>
            </a:r>
            <a:r>
              <a:rPr lang="en-US" sz="3600" b="1" dirty="0" err="1" smtClean="0">
                <a:latin typeface="DevLys 010" pitchFamily="2" charset="0"/>
              </a:rPr>
              <a:t>izf'k</a:t>
            </a:r>
            <a:r>
              <a:rPr lang="en-US" sz="3600" b="1" dirty="0" smtClean="0">
                <a:latin typeface="DevLys 010" pitchFamily="2" charset="0"/>
              </a:rPr>
              <a:t>{</a:t>
            </a:r>
            <a:r>
              <a:rPr lang="en-US" sz="3600" b="1" dirty="0" err="1" smtClean="0">
                <a:latin typeface="DevLys 010" pitchFamily="2" charset="0"/>
              </a:rPr>
              <a:t>k.k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dk;ZØe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Øekad&amp;7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981200"/>
          <a:ext cx="8077198" cy="3403332"/>
        </p:xfrm>
        <a:graphic>
          <a:graphicData uri="http://schemas.openxmlformats.org/drawingml/2006/table">
            <a:tbl>
              <a:tblPr/>
              <a:tblGrid>
                <a:gridCol w="843887"/>
                <a:gridCol w="904164"/>
                <a:gridCol w="904164"/>
                <a:gridCol w="1691185"/>
                <a:gridCol w="1524000"/>
                <a:gridCol w="2209798"/>
              </a:tblGrid>
              <a:tr h="762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Øekad</a:t>
                      </a:r>
                      <a:endParaRPr lang="en-US" sz="24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izf'k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{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k.k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4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izf'k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{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k.k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LFky</a:t>
                      </a:r>
                      <a:endParaRPr lang="en-US" sz="24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izf'k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{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k.kkfFkZ;ksa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inuke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,</a:t>
                      </a:r>
                      <a:r>
                        <a:rPr lang="en-US" sz="24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oa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in </a:t>
                      </a:r>
                      <a:r>
                        <a:rPr lang="en-US" sz="24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nkf;Ro</a:t>
                      </a:r>
                      <a:endParaRPr lang="en-US" sz="24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izf'k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{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k.kkfFkZ;ksa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4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dqy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la[;k</a:t>
                      </a:r>
                      <a:endParaRPr lang="en-US" sz="24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izf'k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{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k.k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nsus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okys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vf</a:t>
                      </a: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kdkjh@ekLVj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Vªsuj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4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4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5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5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5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5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4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4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bZ-Ogh-,e</a:t>
            </a:r>
            <a:r>
              <a:rPr lang="en-US" sz="3600" b="1" dirty="0" smtClean="0">
                <a:latin typeface="DevLys 010" pitchFamily="2" charset="0"/>
              </a:rPr>
              <a:t>- 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prqekZfld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HkkSfrd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lR;kiu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Øekad&amp;8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905001"/>
          <a:ext cx="8458202" cy="4450579"/>
        </p:xfrm>
        <a:graphic>
          <a:graphicData uri="http://schemas.openxmlformats.org/drawingml/2006/table">
            <a:tbl>
              <a:tblPr/>
              <a:tblGrid>
                <a:gridCol w="659635"/>
                <a:gridCol w="709788"/>
                <a:gridCol w="755013"/>
                <a:gridCol w="776694"/>
                <a:gridCol w="982335"/>
                <a:gridCol w="779856"/>
                <a:gridCol w="757711"/>
                <a:gridCol w="827368"/>
                <a:gridCol w="762400"/>
                <a:gridCol w="723701"/>
                <a:gridCol w="723701"/>
              </a:tblGrid>
              <a:tr h="27533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 smtClean="0">
                          <a:latin typeface="DevLys 010"/>
                          <a:ea typeface="Times New Roman"/>
                          <a:cs typeface="Mangal"/>
                        </a:rPr>
                        <a:t>ftyk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Mangal"/>
                        </a:rPr>
                        <a:t>MSR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vuqlkj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 smtClean="0">
                          <a:latin typeface="DevLys 010"/>
                          <a:ea typeface="Times New Roman"/>
                          <a:cs typeface="Mangal"/>
                        </a:rPr>
                        <a:t>dUVªksy</a:t>
                      </a:r>
                      <a:r>
                        <a:rPr lang="en-US" sz="1800" b="1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;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wfuV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dqy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la[;k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dUVªksy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;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wfuV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dh la[;k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tks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okLro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LVksj:e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ikbZ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xbZ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dUVªksy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;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wfuV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dh la[;k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tks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LVksj:e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ugha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ikbZ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xbZ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 smtClean="0">
                          <a:latin typeface="DevLys 010"/>
                          <a:ea typeface="Times New Roman"/>
                          <a:cs typeface="Mangal"/>
                        </a:rPr>
                        <a:t>gS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Mangal"/>
                        </a:rPr>
                        <a:t>MSR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izfof"V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vuqlkj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 smtClean="0">
                          <a:latin typeface="DevLys 010"/>
                          <a:ea typeface="Times New Roman"/>
                          <a:cs typeface="Mangal"/>
                        </a:rPr>
                        <a:t>oSysV</a:t>
                      </a:r>
                      <a:r>
                        <a:rPr lang="en-US" sz="1800" b="1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;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wfuV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dqy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la[;k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oSysV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;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wfuV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dh la[;k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tks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okLro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LVksj:eesa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ik;h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 smtClean="0">
                          <a:latin typeface="DevLys 010"/>
                          <a:ea typeface="Times New Roman"/>
                          <a:cs typeface="Mangal"/>
                        </a:rPr>
                        <a:t>xbZ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oSysV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;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wfuV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dh la[;k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tks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LVksj:e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ugha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ik;h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 smtClean="0">
                          <a:latin typeface="DevLys 010"/>
                          <a:ea typeface="Times New Roman"/>
                          <a:cs typeface="Mangal"/>
                        </a:rPr>
                        <a:t>xbZ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Mangal"/>
                        </a:rPr>
                        <a:t>MSR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vuqlkj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smtClean="0">
                          <a:latin typeface="Calibri"/>
                          <a:ea typeface="Times New Roman"/>
                          <a:cs typeface="Mangal"/>
                        </a:rPr>
                        <a:t>DMM</a:t>
                      </a:r>
                      <a:r>
                        <a:rPr lang="en-US" sz="1800" b="1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dh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dqy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la[;k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Mangal"/>
                        </a:rPr>
                        <a:t>DMM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dh la[;k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tks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okLro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LVksj:e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ik;h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 smtClean="0">
                          <a:latin typeface="DevLys 010"/>
                          <a:ea typeface="Times New Roman"/>
                          <a:cs typeface="Mangal"/>
                        </a:rPr>
                        <a:t>xbZ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Calibri"/>
                          <a:ea typeface="Times New Roman"/>
                          <a:cs typeface="Mangal"/>
                        </a:rPr>
                        <a:t>DMM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dh la[;k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tks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LVksj:e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ugha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>
                          <a:latin typeface="DevLys 010"/>
                          <a:ea typeface="Times New Roman"/>
                          <a:cs typeface="Mangal"/>
                        </a:rPr>
                        <a:t>ik;h</a:t>
                      </a: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dirty="0" err="1" smtClean="0">
                          <a:latin typeface="DevLys 010"/>
                          <a:ea typeface="Times New Roman"/>
                          <a:cs typeface="Mangal"/>
                        </a:rPr>
                        <a:t>xbZ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Calibri"/>
                          <a:ea typeface="Times New Roman"/>
                          <a:cs typeface="Mangal"/>
                        </a:rPr>
                        <a:t>ETM application</a:t>
                      </a:r>
                      <a:r>
                        <a:rPr lang="en-US" sz="1800" b="1" baseline="0" dirty="0" smtClean="0">
                          <a:latin typeface="Calibri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baseline="0" dirty="0" err="1" smtClean="0">
                          <a:latin typeface="DevLys 010" pitchFamily="2" charset="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1800" b="1" baseline="0" dirty="0" smtClean="0"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baseline="0" dirty="0" err="1" smtClean="0">
                          <a:latin typeface="DevLys 010" pitchFamily="2" charset="0"/>
                          <a:ea typeface="Times New Roman"/>
                          <a:cs typeface="Mangal"/>
                        </a:rPr>
                        <a:t>HkkSfrd</a:t>
                      </a:r>
                      <a:r>
                        <a:rPr lang="en-US" sz="1800" b="1" baseline="0" dirty="0" smtClean="0"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baseline="0" dirty="0" err="1" smtClean="0">
                          <a:latin typeface="DevLys 010" pitchFamily="2" charset="0"/>
                          <a:ea typeface="Times New Roman"/>
                          <a:cs typeface="Mangal"/>
                        </a:rPr>
                        <a:t>lR;kiu</a:t>
                      </a:r>
                      <a:r>
                        <a:rPr lang="en-US" sz="1800" b="1" baseline="0" dirty="0" smtClean="0">
                          <a:latin typeface="DevLys 010" pitchFamily="2" charset="0"/>
                          <a:ea typeface="Times New Roman"/>
                          <a:cs typeface="Mangal"/>
                        </a:rPr>
                        <a:t> dh </a:t>
                      </a:r>
                      <a:r>
                        <a:rPr lang="en-US" sz="1800" b="1" baseline="0" dirty="0" err="1" smtClean="0">
                          <a:latin typeface="DevLys 010" pitchFamily="2" charset="0"/>
                          <a:ea typeface="Times New Roman"/>
                          <a:cs typeface="Mangal"/>
                        </a:rPr>
                        <a:t>izfof"V</a:t>
                      </a:r>
                      <a:r>
                        <a:rPr lang="en-US" sz="1800" b="1" baseline="0" dirty="0" smtClean="0"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baseline="0" dirty="0" err="1" smtClean="0">
                          <a:latin typeface="DevLys 010" pitchFamily="2" charset="0"/>
                          <a:ea typeface="Times New Roman"/>
                          <a:cs typeface="Mangal"/>
                        </a:rPr>
                        <a:t>djus</a:t>
                      </a:r>
                      <a:r>
                        <a:rPr lang="en-US" sz="1800" b="1" baseline="0" dirty="0" smtClean="0"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baseline="0" dirty="0" err="1" smtClean="0">
                          <a:latin typeface="DevLys 010" pitchFamily="2" charset="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1800" b="1" baseline="0" dirty="0" smtClean="0"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1800" b="1" baseline="0" dirty="0" err="1" smtClean="0">
                          <a:latin typeface="DevLys 010" pitchFamily="2" charset="0"/>
                          <a:ea typeface="Times New Roman"/>
                          <a:cs typeface="Mangal"/>
                        </a:rPr>
                        <a:t>fnukad</a:t>
                      </a:r>
                      <a:endParaRPr lang="en-US" sz="1800" b="1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739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1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2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3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4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5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6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7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8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9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DevLys 010"/>
                          <a:ea typeface="Times New Roman"/>
                          <a:cs typeface="Mangal"/>
                        </a:rPr>
                        <a:t>10</a:t>
                      </a:r>
                      <a:endParaRPr lang="en-US" sz="18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DevLys 010"/>
                          <a:ea typeface="Times New Roman"/>
                          <a:cs typeface="Mangal"/>
                        </a:rPr>
                        <a:t>11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DevLys 010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96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bZ-Ogh-,e</a:t>
            </a:r>
            <a:r>
              <a:rPr lang="en-US" sz="3600" b="1" dirty="0" smtClean="0">
                <a:latin typeface="DevLys 010" pitchFamily="2" charset="0"/>
              </a:rPr>
              <a:t>- </a:t>
            </a:r>
            <a:r>
              <a:rPr lang="en-US" sz="3600" b="1" dirty="0" err="1" smtClean="0">
                <a:latin typeface="DevLys 010" pitchFamily="2" charset="0"/>
              </a:rPr>
              <a:t>dk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varftZyk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HkkSfrd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lR;kiu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Øekad&amp;8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905000"/>
          <a:ext cx="8305799" cy="4556760"/>
        </p:xfrm>
        <a:graphic>
          <a:graphicData uri="http://schemas.openxmlformats.org/drawingml/2006/table">
            <a:tbl>
              <a:tblPr/>
              <a:tblGrid>
                <a:gridCol w="4343400"/>
                <a:gridCol w="1066800"/>
                <a:gridCol w="2895599"/>
              </a:tblGrid>
              <a:tr h="8763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err="1" smtClean="0">
                          <a:latin typeface="DevLys 010" pitchFamily="2" charset="0"/>
                          <a:ea typeface="Times New Roman"/>
                          <a:cs typeface="Mangal"/>
                        </a:rPr>
                        <a:t>fooj.k</a:t>
                      </a:r>
                      <a:endParaRPr lang="en-US" sz="2400" b="1" dirty="0" smtClean="0"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61993" marR="6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tkudkjh</a:t>
                      </a:r>
                      <a:endParaRPr lang="en-US" sz="2400" b="1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61993" marR="6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fjekdZ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¼;fn 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HkkSfrd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lR;kiu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dksbZ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folaxfr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ikbZ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xbZ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gks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rks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mldk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laf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{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kIr</a:t>
                      </a:r>
                      <a:r>
                        <a:rPr lang="en-US" sz="2000" b="1" kern="1200" baseline="0" dirty="0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000" b="1" kern="1200" baseline="0" dirty="0" err="1" smtClean="0">
                          <a:solidFill>
                            <a:schemeClr val="tx1"/>
                          </a:solidFill>
                          <a:latin typeface="DevLys 010" pitchFamily="2" charset="0"/>
                          <a:ea typeface="Times New Roman"/>
                          <a:cs typeface="Mangal"/>
                        </a:rPr>
                        <a:t>fooj.k</a:t>
                      </a:r>
                      <a:endParaRPr lang="en-US" sz="2000" b="1" kern="1200" dirty="0" smtClean="0">
                        <a:solidFill>
                          <a:schemeClr val="tx1"/>
                        </a:solidFill>
                        <a:latin typeface="DevLys 010" pitchFamily="2" charset="0"/>
                        <a:ea typeface="Times New Roman"/>
                        <a:cs typeface="Mangal"/>
                      </a:endParaRPr>
                    </a:p>
                  </a:txBody>
                  <a:tcPr marL="61993" marR="6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ftys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mi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ftyk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fuokZpu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dks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HkkSfrd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lR;kiu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gsrq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vkoafVr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ftys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uke</a:t>
                      </a:r>
                      <a:endParaRPr lang="en-US" sz="2400" b="0" dirty="0" smtClean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vkoafVr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ftys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esa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bZ-Ogh-,e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-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HkkSfrd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lR;kiu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fd;s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tkus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fnukad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endParaRPr lang="en-US" sz="2400" b="0" dirty="0" smtClean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ftys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ds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fy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,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HkkSfrd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lR;kiu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gsrq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kd`r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uke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,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oa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inuke</a:t>
                      </a:r>
                      <a:endParaRPr lang="en-US" sz="2400" b="0" dirty="0" smtClean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kd`r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vf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/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kdkjh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}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kjk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HkkSfrd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lR;kiu</a:t>
                      </a:r>
                      <a:r>
                        <a:rPr lang="en-US" sz="2400" b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dirty="0" err="1" smtClean="0">
                          <a:latin typeface="DevLys 010"/>
                          <a:ea typeface="Times New Roman"/>
                          <a:cs typeface="Mangal"/>
                        </a:rPr>
                        <a:t>fd;as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tkus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dk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r>
                        <a:rPr lang="en-US" sz="2400" b="0" baseline="0" dirty="0" err="1" smtClean="0">
                          <a:latin typeface="DevLys 010"/>
                          <a:ea typeface="Times New Roman"/>
                          <a:cs typeface="Mangal"/>
                        </a:rPr>
                        <a:t>fnukad</a:t>
                      </a:r>
                      <a:r>
                        <a:rPr lang="en-US" sz="2400" b="0" baseline="0" dirty="0" smtClean="0">
                          <a:latin typeface="DevLys 010"/>
                          <a:ea typeface="Times New Roman"/>
                          <a:cs typeface="Mangal"/>
                        </a:rPr>
                        <a:t> </a:t>
                      </a:r>
                      <a:endParaRPr lang="en-US" sz="2400" b="0" dirty="0" smtClean="0">
                        <a:latin typeface="+mn-lt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1993" marR="619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Information regarding dispatch of DMMs to ECIL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Øekad&amp;9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62000" y="1828799"/>
          <a:ext cx="7772399" cy="3810000"/>
        </p:xfrm>
        <a:graphic>
          <a:graphicData uri="http://schemas.openxmlformats.org/drawingml/2006/table">
            <a:tbl>
              <a:tblPr/>
              <a:tblGrid>
                <a:gridCol w="597877"/>
                <a:gridCol w="926123"/>
                <a:gridCol w="1981200"/>
                <a:gridCol w="838200"/>
                <a:gridCol w="1143000"/>
                <a:gridCol w="990600"/>
                <a:gridCol w="1295399"/>
              </a:tblGrid>
              <a:tr h="13743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SimSun"/>
                          <a:cs typeface="Mangal"/>
                        </a:rPr>
                        <a:t>S</a:t>
                      </a:r>
                      <a:r>
                        <a:rPr lang="en-US" sz="1800" b="1" dirty="0" smtClean="0">
                          <a:latin typeface="Times New Roman"/>
                          <a:ea typeface="SimSun"/>
                          <a:cs typeface="Mangal"/>
                        </a:rPr>
                        <a:t>. No</a:t>
                      </a:r>
                      <a:r>
                        <a:rPr lang="en-US" sz="1800" b="1" dirty="0">
                          <a:latin typeface="Times New Roman"/>
                          <a:ea typeface="SimSun"/>
                          <a:cs typeface="Mangal"/>
                        </a:rPr>
                        <a:t>.</a:t>
                      </a:r>
                      <a:endParaRPr lang="en-US" sz="1600" dirty="0"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SimSun"/>
                          <a:cs typeface="Mangal"/>
                        </a:rPr>
                        <a:t>District</a:t>
                      </a:r>
                      <a:endParaRPr lang="en-US" sz="1600" dirty="0"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SimSun"/>
                          <a:cs typeface="Mangal"/>
                        </a:rPr>
                        <a:t>Name of ULB/</a:t>
                      </a:r>
                      <a:r>
                        <a:rPr lang="en-US" sz="1800" b="1" dirty="0" err="1">
                          <a:latin typeface="Times New Roman"/>
                          <a:ea typeface="SimSun"/>
                          <a:cs typeface="Mangal"/>
                        </a:rPr>
                        <a:t>Janpad</a:t>
                      </a:r>
                      <a:r>
                        <a:rPr lang="en-US" sz="1800" b="1" dirty="0">
                          <a:latin typeface="Times New Roman"/>
                          <a:ea typeface="SimSun"/>
                          <a:cs typeface="Mangal"/>
                        </a:rPr>
                        <a:t> Panchayat, which is related to DMM</a:t>
                      </a:r>
                      <a:endParaRPr lang="en-US" sz="1600" dirty="0"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SimSun"/>
                          <a:cs typeface="Mangal"/>
                        </a:rPr>
                        <a:t>Total No. of DMM</a:t>
                      </a:r>
                      <a:endParaRPr lang="en-US" sz="1600" dirty="0"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SimSun"/>
                          <a:cs typeface="Mangal"/>
                        </a:rPr>
                        <a:t>Total number of Polling Stations</a:t>
                      </a:r>
                      <a:endParaRPr lang="en-US" sz="1600" dirty="0">
                        <a:latin typeface="Calibri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Mangal"/>
                        </a:rPr>
                        <a:t>Date of dispatch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Mangal"/>
                        </a:rPr>
                        <a:t>Date of entry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SimSun"/>
                          <a:cs typeface="Mangal"/>
                        </a:rPr>
                        <a:t> in ETM application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8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dirty="0">
                        <a:latin typeface="Times New Roman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8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18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5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vkxkeh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vke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¼iwokZ)½ &amp;  </a:t>
            </a:r>
            <a:r>
              <a:rPr lang="en-US" sz="3600" b="1" dirty="0" err="1" smtClean="0">
                <a:latin typeface="DevLys 010" pitchFamily="2" charset="0"/>
              </a:rPr>
              <a:t>uxjh</a:t>
            </a:r>
            <a:r>
              <a:rPr lang="en-US" sz="3600" b="1" dirty="0" smtClean="0">
                <a:latin typeface="DevLys 010" pitchFamily="2" charset="0"/>
              </a:rPr>
              <a:t>; </a:t>
            </a:r>
            <a:r>
              <a:rPr lang="en-US" sz="3600" b="1" dirty="0" err="1" smtClean="0">
                <a:latin typeface="DevLys 010" pitchFamily="2" charset="0"/>
              </a:rPr>
              <a:t>fudk</a:t>
            </a:r>
            <a:r>
              <a:rPr lang="en-US" sz="3600" b="1" dirty="0" smtClean="0">
                <a:latin typeface="DevLys 010" pitchFamily="2" charset="0"/>
              </a:rPr>
              <a:t>;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Øekad&amp;10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981200"/>
          <a:ext cx="7696198" cy="3146211"/>
        </p:xfrm>
        <a:graphic>
          <a:graphicData uri="http://schemas.openxmlformats.org/drawingml/2006/table">
            <a:tbl>
              <a:tblPr/>
              <a:tblGrid>
                <a:gridCol w="457200"/>
                <a:gridCol w="831510"/>
                <a:gridCol w="666574"/>
                <a:gridCol w="1246786"/>
                <a:gridCol w="1123532"/>
                <a:gridCol w="1123532"/>
                <a:gridCol w="1123532"/>
                <a:gridCol w="1123532"/>
              </a:tblGrid>
              <a:tr h="990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Øa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-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uxjh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fudk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okMksZa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la[;k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izFke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lfEeyu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okMZ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foHkktu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klwpuk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izdk'ku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okMZ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vkj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{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k.k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klwpuk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izdk'ku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yafcr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U;k;ky;hu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izdj.k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tkudkjh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7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7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7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vkxkeh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vke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¼iwokZ)½ &amp;  </a:t>
            </a:r>
            <a:r>
              <a:rPr lang="en-US" sz="3600" b="1" dirty="0" err="1" smtClean="0">
                <a:latin typeface="DevLys 010" pitchFamily="2" charset="0"/>
              </a:rPr>
              <a:t>iapk;r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Øekad&amp;10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981200"/>
          <a:ext cx="7696198" cy="3146211"/>
        </p:xfrm>
        <a:graphic>
          <a:graphicData uri="http://schemas.openxmlformats.org/drawingml/2006/table">
            <a:tbl>
              <a:tblPr/>
              <a:tblGrid>
                <a:gridCol w="457200"/>
                <a:gridCol w="831510"/>
                <a:gridCol w="666574"/>
                <a:gridCol w="1246786"/>
                <a:gridCol w="1123532"/>
                <a:gridCol w="1123532"/>
                <a:gridCol w="1123532"/>
                <a:gridCol w="1123532"/>
              </a:tblGrid>
              <a:tr h="990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Øa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-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iapk;rdk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okMksZa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la[;k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la[;k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izFke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lfEeyu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okMZ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foHkktu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klwpuk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izdk'ku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okMZ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vkj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{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k.k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klwpuk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izdk'ku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yafcr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U;k;ky;hu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izdj.k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tkudkjh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7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7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73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vkxkeh</a:t>
            </a:r>
            <a:r>
              <a:rPr lang="en-US" sz="3600" b="1" dirty="0" smtClean="0">
                <a:latin typeface="DevLys 010" pitchFamily="2" charset="0"/>
              </a:rPr>
              <a:t> mi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¼iwokZ)½ &amp;  </a:t>
            </a:r>
            <a:r>
              <a:rPr lang="en-US" sz="3600" b="1" dirty="0" err="1" smtClean="0">
                <a:latin typeface="DevLys 010" pitchFamily="2" charset="0"/>
              </a:rPr>
              <a:t>uxjh</a:t>
            </a:r>
            <a:r>
              <a:rPr lang="en-US" sz="3600" b="1" dirty="0" smtClean="0">
                <a:latin typeface="DevLys 010" pitchFamily="2" charset="0"/>
              </a:rPr>
              <a:t>; </a:t>
            </a:r>
            <a:r>
              <a:rPr lang="en-US" sz="3600" b="1" dirty="0" err="1" smtClean="0">
                <a:latin typeface="DevLys 010" pitchFamily="2" charset="0"/>
              </a:rPr>
              <a:t>fudk</a:t>
            </a:r>
            <a:r>
              <a:rPr lang="en-US" sz="3600" b="1" dirty="0" smtClean="0">
                <a:latin typeface="DevLys 010" pitchFamily="2" charset="0"/>
              </a:rPr>
              <a:t>;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Øekad&amp;10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981200"/>
          <a:ext cx="7848599" cy="3606333"/>
        </p:xfrm>
        <a:graphic>
          <a:graphicData uri="http://schemas.openxmlformats.org/drawingml/2006/table">
            <a:tbl>
              <a:tblPr/>
              <a:tblGrid>
                <a:gridCol w="545955"/>
                <a:gridCol w="992929"/>
                <a:gridCol w="2118716"/>
                <a:gridCol w="914400"/>
                <a:gridCol w="990600"/>
                <a:gridCol w="944359"/>
                <a:gridCol w="1341640"/>
              </a:tblGrid>
              <a:tr h="762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Øa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-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uxjh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fudk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in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ftlds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fy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, mi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fuokZpu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gksuk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gSA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egkikSj@v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/;{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k@ik"kZn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~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in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fjDr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gksus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fnukad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in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fjDr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gksus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dkj.k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in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ls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lEcaaf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kr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okMksZaa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dh la[;k 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in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ls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lEcaaf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/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kr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ernku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dsUnzksa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dh la[;k 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1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1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41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vkxkeh</a:t>
            </a:r>
            <a:r>
              <a:rPr lang="en-US" sz="3600" b="1" dirty="0" smtClean="0">
                <a:latin typeface="DevLys 010" pitchFamily="2" charset="0"/>
              </a:rPr>
              <a:t> mi </a:t>
            </a:r>
            <a:r>
              <a:rPr lang="en-US" sz="3600" b="1" dirty="0" err="1" smtClean="0">
                <a:latin typeface="DevLys 010" pitchFamily="2" charset="0"/>
              </a:rPr>
              <a:t>fuokZpu</a:t>
            </a:r>
            <a:r>
              <a:rPr lang="en-US" sz="3600" b="1" dirty="0" smtClean="0">
                <a:latin typeface="DevLys 010" pitchFamily="2" charset="0"/>
              </a:rPr>
              <a:t> ¼iwokZ)½ &amp;  </a:t>
            </a:r>
            <a:r>
              <a:rPr lang="en-US" sz="3600" b="1" dirty="0" err="1" smtClean="0">
                <a:latin typeface="DevLys 010" pitchFamily="2" charset="0"/>
              </a:rPr>
              <a:t>iapk;r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Øekad&amp;10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981200"/>
          <a:ext cx="7924800" cy="3641340"/>
        </p:xfrm>
        <a:graphic>
          <a:graphicData uri="http://schemas.openxmlformats.org/drawingml/2006/table">
            <a:tbl>
              <a:tblPr/>
              <a:tblGrid>
                <a:gridCol w="814858"/>
                <a:gridCol w="2824545"/>
                <a:gridCol w="2456597"/>
                <a:gridCol w="18288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Øa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-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in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inkasa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la[;k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ftuds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fy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, mi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fuokZpu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gksuk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gSA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fjekdZ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1-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latin typeface="DevLys 010"/>
                          <a:ea typeface="SimSun"/>
                          <a:cs typeface="Mangal"/>
                        </a:rPr>
                        <a:t>ftyk</a:t>
                      </a: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dirty="0" err="1" smtClean="0">
                          <a:latin typeface="DevLys 010"/>
                          <a:ea typeface="SimSun"/>
                          <a:cs typeface="Mangal"/>
                        </a:rPr>
                        <a:t>lnL</a:t>
                      </a: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2-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latin typeface="DevLys 010"/>
                          <a:ea typeface="SimSun"/>
                          <a:cs typeface="Mangal"/>
                        </a:rPr>
                        <a:t>tuin</a:t>
                      </a:r>
                      <a:r>
                        <a:rPr lang="en-US" sz="2400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r>
                        <a:rPr lang="en-US" sz="2400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/>
                          <a:ea typeface="SimSun"/>
                          <a:cs typeface="Mangal"/>
                        </a:rPr>
                        <a:t>lnL</a:t>
                      </a:r>
                      <a:r>
                        <a:rPr lang="en-US" sz="2400" baseline="0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3-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latin typeface="DevLys 010"/>
                          <a:ea typeface="SimSun"/>
                          <a:cs typeface="Mangal"/>
                        </a:rPr>
                        <a:t>ljiap</a:t>
                      </a: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dirty="0" err="1" smtClean="0">
                          <a:latin typeface="DevLys 010"/>
                          <a:ea typeface="SimSun"/>
                          <a:cs typeface="Mangal"/>
                        </a:rPr>
                        <a:t>xzke</a:t>
                      </a:r>
                      <a:r>
                        <a:rPr lang="en-US" sz="2400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4-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latin typeface="DevLys 010"/>
                          <a:ea typeface="SimSun"/>
                          <a:cs typeface="Mangal"/>
                        </a:rPr>
                        <a:t>iap</a:t>
                      </a:r>
                      <a:r>
                        <a:rPr lang="en-US" sz="2400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/>
                          <a:ea typeface="SimSun"/>
                          <a:cs typeface="Mangal"/>
                        </a:rPr>
                        <a:t>xzke</a:t>
                      </a:r>
                      <a:r>
                        <a:rPr lang="en-US" sz="2400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400" baseline="0" dirty="0" err="1" smtClean="0">
                          <a:latin typeface="DevLys 010"/>
                          <a:ea typeface="SimSun"/>
                          <a:cs typeface="Mangal"/>
                        </a:rPr>
                        <a:t>iapk;r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0947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atin typeface="DevLys 010" pitchFamily="2" charset="0"/>
              </a:rPr>
              <a:t>ekLVj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VªsulZ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dks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ekuns</a:t>
            </a:r>
            <a:r>
              <a:rPr lang="en-US" sz="3600" b="1" dirty="0" smtClean="0">
                <a:latin typeface="DevLys 010" pitchFamily="2" charset="0"/>
              </a:rPr>
              <a:t>; ,</a:t>
            </a:r>
            <a:r>
              <a:rPr lang="en-US" sz="3600" b="1" dirty="0" err="1" smtClean="0">
                <a:latin typeface="DevLys 010" pitchFamily="2" charset="0"/>
              </a:rPr>
              <a:t>oa</a:t>
            </a:r>
            <a:r>
              <a:rPr lang="en-US" sz="3600" b="1" dirty="0" smtClean="0">
                <a:latin typeface="DevLys 010" pitchFamily="2" charset="0"/>
              </a:rPr>
              <a:t> ;k=k </a:t>
            </a:r>
            <a:r>
              <a:rPr lang="en-US" sz="3600" b="1" dirty="0" err="1" smtClean="0">
                <a:latin typeface="DevLys 010" pitchFamily="2" charset="0"/>
              </a:rPr>
              <a:t>HkRrk</a:t>
            </a:r>
            <a:r>
              <a:rPr lang="en-US" sz="3600" b="1" dirty="0" smtClean="0">
                <a:latin typeface="DevLys 010" pitchFamily="2" charset="0"/>
              </a:rPr>
              <a:t> </a:t>
            </a:r>
            <a:r>
              <a:rPr lang="en-US" sz="3600" b="1" dirty="0" err="1" smtClean="0">
                <a:latin typeface="DevLys 010" pitchFamily="2" charset="0"/>
              </a:rPr>
              <a:t>Hkqxrku</a:t>
            </a:r>
            <a:endParaRPr lang="en-US" sz="36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90600" y="228600"/>
            <a:ext cx="7772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,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ts.Mk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 Øekad&amp;11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62000" y="1981200"/>
          <a:ext cx="7619999" cy="3188205"/>
        </p:xfrm>
        <a:graphic>
          <a:graphicData uri="http://schemas.openxmlformats.org/drawingml/2006/table">
            <a:tbl>
              <a:tblPr/>
              <a:tblGrid>
                <a:gridCol w="582041"/>
                <a:gridCol w="1170559"/>
                <a:gridCol w="1295400"/>
                <a:gridCol w="1219200"/>
                <a:gridCol w="1143000"/>
                <a:gridCol w="2209799"/>
              </a:tblGrid>
              <a:tr h="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Øa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-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ekLVj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Vªsuj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dk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uke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Hkqxrku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dh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xbZ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jkf'k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;fn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Hkqxrku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ugha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gqvk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gks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vFkok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Hkqxrku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cdk;k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gks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rks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mldk</a:t>
                      </a:r>
                      <a:r>
                        <a:rPr lang="en-US" sz="2000" b="1" baseline="0" dirty="0" smtClean="0">
                          <a:latin typeface="DevLys 010"/>
                          <a:ea typeface="SimSun"/>
                          <a:cs typeface="Mangal"/>
                        </a:rPr>
                        <a:t> </a:t>
                      </a:r>
                      <a:r>
                        <a:rPr lang="en-US" sz="2000" b="1" baseline="0" dirty="0" err="1" smtClean="0">
                          <a:latin typeface="DevLys 010"/>
                          <a:ea typeface="SimSun"/>
                          <a:cs typeface="Mangal"/>
                        </a:rPr>
                        <a:t>dkj.k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"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ekuns</a:t>
                      </a: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;k=k 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HkRrk</a:t>
                      </a:r>
                      <a:endParaRPr lang="en-US" sz="2000" b="1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atin typeface="DevLys 010"/>
                          <a:ea typeface="SimSun"/>
                          <a:cs typeface="Mangal"/>
                        </a:rPr>
                        <a:t>;</a:t>
                      </a:r>
                      <a:r>
                        <a:rPr lang="en-US" sz="2000" b="1" dirty="0" err="1" smtClean="0">
                          <a:latin typeface="DevLys 010"/>
                          <a:ea typeface="SimSun"/>
                          <a:cs typeface="Mangal"/>
                        </a:rPr>
                        <a:t>ksx</a:t>
                      </a:r>
                      <a:endParaRPr lang="en-US" sz="20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1-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2-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7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latin typeface="DevLys 010"/>
                          <a:ea typeface="SimSun"/>
                          <a:cs typeface="Mangal"/>
                        </a:rPr>
                        <a:t>3-</a:t>
                      </a: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dirty="0">
                        <a:latin typeface="DevLys 010"/>
                        <a:ea typeface="SimSun"/>
                        <a:cs typeface="Mangal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1714</Words>
  <Application>Microsoft Office PowerPoint</Application>
  <PresentationFormat>On-screen Show (4:3)</PresentationFormat>
  <Paragraphs>426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ftyk &amp; </vt:lpstr>
      <vt:lpstr>lkekU; tkudkjh</vt:lpstr>
      <vt:lpstr>lkekU; tkudkjh</vt:lpstr>
      <vt:lpstr>fyaxkuqikr ds vk/kkj ij Js.khdj.k</vt:lpstr>
      <vt:lpstr>fyaxkuqikr ds vk/kkj ij Js.khdj.k</vt:lpstr>
      <vt:lpstr>vk;q lewg ds vk/kkj ij fyaxkuqikr dk fo'ys"k.k</vt:lpstr>
      <vt:lpstr>vk;q lewg ds vk/kkj ij fyaxkuqikr dk fo'ys"k.k</vt:lpstr>
      <vt:lpstr>vk;q lewg ds vk/kkj ij fyaxkuqikr dk fo'ys"k.k</vt:lpstr>
      <vt:lpstr>vk;q lewg ds vk/kkj ij fyaxkuqikr dk fo'ys"k.k</vt:lpstr>
      <vt:lpstr>vk;q lewg ds vk/kkj ij fyaxkuqikr dk fo'ys"k.k</vt:lpstr>
      <vt:lpstr>Slide 11</vt:lpstr>
      <vt:lpstr>Slide 12</vt:lpstr>
      <vt:lpstr>Slide 13</vt:lpstr>
      <vt:lpstr>ftys ds fofHkUu fudk;ksa esa ernku dsUnzksa dh fLFkfr</vt:lpstr>
      <vt:lpstr>ernku dsUnzksa dh la[;k ds vk/kkj ij fo'ys"k.k ,oa Js.khdj.k</vt:lpstr>
      <vt:lpstr>ernku dsUnzksa dh la[;k ds vk/kkj ij fo'ys"k.k ,oa Js.khdj.k</vt:lpstr>
      <vt:lpstr>1- uxj ikfyd fuxe &amp; vk;qDr uxj ikfyd fuxe }kjkA  2- uxj ikfydk@uxj ifj"kn~ &amp; eq[; dk;Zikyu vf/kdkjh   ftyk iapk;r }kjkA  3- fodkl[k.M &amp; eq[; dk;Zikyu vf/kdkjh ftyk iapk;r   }kjkA  i`Fkd&amp;i`Fkd izLrqrhdj.k fd;k tk;sA 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ftyk &amp; </dc:title>
  <dc:creator>lenovo</dc:creator>
  <cp:lastModifiedBy>lenovo</cp:lastModifiedBy>
  <cp:revision>29</cp:revision>
  <dcterms:created xsi:type="dcterms:W3CDTF">2016-02-23T07:58:06Z</dcterms:created>
  <dcterms:modified xsi:type="dcterms:W3CDTF">2016-02-26T05:17:12Z</dcterms:modified>
</cp:coreProperties>
</file>